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sldIdLst>
    <p:sldId id="261" r:id="rId2"/>
    <p:sldId id="262" r:id="rId3"/>
    <p:sldId id="289" r:id="rId4"/>
    <p:sldId id="269" r:id="rId5"/>
    <p:sldId id="276" r:id="rId6"/>
    <p:sldId id="286" r:id="rId7"/>
    <p:sldId id="281" r:id="rId8"/>
    <p:sldId id="282" r:id="rId9"/>
    <p:sldId id="278" r:id="rId10"/>
    <p:sldId id="260" r:id="rId11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бщий" initials="О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810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26B07B5E-2282-4E42-BA65-09391160D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8677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6F9A6-7486-41EB-A40B-1AB51423741B}" type="datetime1">
              <a:rPr lang="ru-RU" smtClean="0"/>
              <a:t>01.04.2013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38877-1AD4-4F73-AC3D-BAE12D435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83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4DAC6-C33F-4B42-831B-2DACEE450D6A}" type="datetime1">
              <a:rPr lang="ru-RU" smtClean="0"/>
              <a:t>01.04.2013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11E30-F180-4883-BBC2-FFEEC6639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13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D8DE2-0707-4B1B-8168-29893301BF6C}" type="datetime1">
              <a:rPr lang="ru-RU" smtClean="0"/>
              <a:t>01.04.2013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5DF91-37A8-44BB-944C-13BC92194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46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1E678-9A5C-4823-B1FD-52304A66E7C0}" type="datetime1">
              <a:rPr lang="ru-RU" smtClean="0"/>
              <a:t>01.04.2013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06CDA-DD69-420A-A269-B4A53863D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16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88B95-1DEA-451F-A8ED-C79A58E28DAC}" type="datetime1">
              <a:rPr lang="ru-RU" smtClean="0"/>
              <a:t>01.04.2013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37FB5-61E9-4ABD-8B2E-866A0CD30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8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70838-BBAC-44AB-8490-B58669966C18}" type="datetime1">
              <a:rPr lang="ru-RU" smtClean="0"/>
              <a:t>01.04.2013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EDE67-A3D8-4343-B264-027466CD7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834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22C99-8ECA-4B3F-856B-853685C3B42A}" type="datetime1">
              <a:rPr lang="ru-RU" smtClean="0"/>
              <a:t>01.04.2013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89129-52B9-4916-AA07-CD68F94CC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3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23E36-71A0-4E7C-AA63-CCBC437E9910}" type="datetime1">
              <a:rPr lang="ru-RU" smtClean="0"/>
              <a:t>01.04.2013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2CFCE-CCA9-4B11-8BA2-DA20BF6AF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40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28974-915F-43E4-8D1D-9909C88727DA}" type="datetime1">
              <a:rPr lang="ru-RU" smtClean="0"/>
              <a:t>01.04.2013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F285A-2A87-4025-AF9E-BBB00A7FC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20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E6248-7DC6-43B3-9ACA-1228A518E8CE}" type="datetime1">
              <a:rPr lang="ru-RU" smtClean="0"/>
              <a:t>01.04.2013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505ED-FD9C-4059-B089-777C0EFDC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40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DBB38-4024-4B0D-9A9A-32CE367A73CD}" type="datetime1">
              <a:rPr lang="ru-RU" smtClean="0"/>
              <a:t>01.04.2013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183A2-7C2A-4502-83AD-03C51B4EB2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87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890C37A5-1FBF-4726-BD11-7B94605CF507}" type="datetime1">
              <a:rPr lang="ru-RU" smtClean="0"/>
              <a:t>01.04.2013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70D87724-CAE2-4986-B87E-7539E47E6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gif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94" y="88900"/>
            <a:ext cx="10080625" cy="747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670" y="2140378"/>
            <a:ext cx="7848872" cy="16380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Как путешествует </a:t>
            </a:r>
          </a:p>
          <a:p>
            <a:pPr algn="ctr"/>
            <a:r>
              <a:rPr lang="ru-RU" sz="54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письмо?</a:t>
            </a:r>
            <a:endParaRPr lang="ru-RU" sz="5400" b="1" cap="all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C629E2E-0E44-462B-A9A4-5979DECEEE4D}" type="datetime1">
              <a:rPr lang="ru-RU" smtClean="0"/>
              <a:t>01.04.2013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F4F285A-2A87-4025-AF9E-BBB00A7FC3F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952080" y="6660157"/>
            <a:ext cx="684076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Урок окружающего мира в 1а классе.</a:t>
            </a:r>
          </a:p>
          <a:p>
            <a:pPr algn="r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Учитель: Николаева Светлана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лександровна.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630237" y="2843733"/>
            <a:ext cx="8569325" cy="1620837"/>
          </a:xfrm>
        </p:spPr>
        <p:txBody>
          <a:bodyPr/>
          <a:lstStyle/>
          <a:p>
            <a:r>
              <a:rPr lang="ru-RU" dirty="0" smtClean="0"/>
              <a:t>Бутылочная почта</a:t>
            </a:r>
          </a:p>
        </p:txBody>
      </p:sp>
      <p:pic>
        <p:nvPicPr>
          <p:cNvPr id="8197" name="Рисунок 17" descr="109.png"/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04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18" descr="109.png"/>
          <p:cNvPicPr>
            <a:picLocks noChangeAspect="1"/>
          </p:cNvPicPr>
          <p:nvPr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8263" y="550863"/>
            <a:ext cx="70961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19" descr="109.png"/>
          <p:cNvPicPr>
            <a:picLocks noChangeAspect="1"/>
          </p:cNvPicPr>
          <p:nvPr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0713" y="236538"/>
            <a:ext cx="7080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Рисунок 20" descr="109.png"/>
          <p:cNvPicPr>
            <a:picLocks noChangeAspect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8113" y="0"/>
            <a:ext cx="1023937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Рисунок 21" descr="109.png"/>
          <p:cNvPicPr>
            <a:picLocks noChangeAspect="1"/>
          </p:cNvPicPr>
          <p:nvPr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5988" y="236538"/>
            <a:ext cx="7080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Рисунок 22" descr="109.png"/>
          <p:cNvPicPr>
            <a:picLocks noChangeAspect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725" y="550863"/>
            <a:ext cx="1023938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Рисунок 23" descr="109.png"/>
          <p:cNvPicPr>
            <a:picLocks noChangeAspect="1"/>
          </p:cNvPicPr>
          <p:nvPr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2125" y="236538"/>
            <a:ext cx="7080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Рисунок 24" descr="109.png"/>
          <p:cNvPicPr>
            <a:picLocks noChangeAspect="1"/>
          </p:cNvPicPr>
          <p:nvPr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7313" y="550863"/>
            <a:ext cx="70961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Общий\Desktop\1337963801_bu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03" y="236538"/>
            <a:ext cx="3636447" cy="241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бщий\Desktop\message-in-a-bottle-found-580x38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1795" y="103188"/>
            <a:ext cx="3835179" cy="255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Общий\Desktop\bouteille_recherche_stage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604" y="4931965"/>
            <a:ext cx="2886477" cy="204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Общий\Desktop\img_5580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7294" y="4643933"/>
            <a:ext cx="3318800" cy="24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30EBF54-BF9F-41AB-93F6-5A5B77AB415B}" type="datetime1">
              <a:rPr lang="ru-RU" smtClean="0"/>
              <a:t>01.04.2013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D638877-1AD4-4F73-AC3D-BAE12D435BE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359792" y="246012"/>
            <a:ext cx="9361039" cy="45419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575816" y="539477"/>
            <a:ext cx="5616575" cy="228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dirty="0"/>
              <a:t>От кого</a:t>
            </a:r>
            <a:r>
              <a:rPr lang="ru-RU" dirty="0" smtClean="0"/>
              <a:t>___________________________</a:t>
            </a:r>
            <a:endParaRPr lang="ru-RU" dirty="0"/>
          </a:p>
          <a:p>
            <a:pPr>
              <a:lnSpc>
                <a:spcPct val="100000"/>
              </a:lnSpc>
            </a:pPr>
            <a:endParaRPr lang="ru-RU" dirty="0"/>
          </a:p>
          <a:p>
            <a:pPr>
              <a:lnSpc>
                <a:spcPct val="100000"/>
              </a:lnSpc>
            </a:pPr>
            <a:r>
              <a:rPr lang="ru-RU" sz="1400" dirty="0"/>
              <a:t>Откуда</a:t>
            </a:r>
            <a:r>
              <a:rPr lang="ru-RU" dirty="0"/>
              <a:t> </a:t>
            </a:r>
            <a:r>
              <a:rPr lang="ru-RU" dirty="0" smtClean="0"/>
              <a:t>__________________________</a:t>
            </a:r>
            <a:endParaRPr lang="ru-RU" dirty="0"/>
          </a:p>
          <a:p>
            <a:pPr>
              <a:lnSpc>
                <a:spcPct val="100000"/>
              </a:lnSpc>
            </a:pPr>
            <a:endParaRPr lang="ru-RU" dirty="0"/>
          </a:p>
          <a:p>
            <a:pPr>
              <a:lnSpc>
                <a:spcPct val="100000"/>
              </a:lnSpc>
            </a:pPr>
            <a:r>
              <a:rPr lang="ru-RU" dirty="0" smtClean="0"/>
              <a:t>_______________________________</a:t>
            </a:r>
            <a:endParaRPr lang="ru-RU" dirty="0"/>
          </a:p>
          <a:p>
            <a:pPr>
              <a:lnSpc>
                <a:spcPct val="100000"/>
              </a:lnSpc>
            </a:pPr>
            <a:endParaRPr lang="ru-RU" dirty="0"/>
          </a:p>
          <a:p>
            <a:pPr>
              <a:lnSpc>
                <a:spcPct val="100000"/>
              </a:lnSpc>
            </a:pPr>
            <a:r>
              <a:rPr lang="ru-RU" dirty="0" smtClean="0"/>
              <a:t>_________________________________</a:t>
            </a:r>
            <a:endParaRPr lang="ru-RU" dirty="0"/>
          </a:p>
          <a:p>
            <a:endParaRPr lang="ru-RU" dirty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4598549" y="3275509"/>
            <a:ext cx="4895850" cy="163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dirty="0"/>
              <a:t>Кому </a:t>
            </a:r>
            <a:r>
              <a:rPr lang="ru-RU" dirty="0" smtClean="0"/>
              <a:t>____________________________ </a:t>
            </a:r>
            <a:endParaRPr lang="ru-RU" dirty="0"/>
          </a:p>
          <a:p>
            <a:endParaRPr lang="ru-RU" dirty="0"/>
          </a:p>
          <a:p>
            <a:r>
              <a:rPr lang="ru-RU" dirty="0"/>
              <a:t>Куда </a:t>
            </a:r>
            <a:r>
              <a:rPr lang="ru-RU" dirty="0" smtClean="0"/>
              <a:t>_____________________________ 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_________________________________</a:t>
            </a:r>
            <a:endParaRPr lang="ru-RU" dirty="0"/>
          </a:p>
          <a:p>
            <a:endParaRPr lang="ru-RU" dirty="0"/>
          </a:p>
        </p:txBody>
      </p:sp>
      <p:pic>
        <p:nvPicPr>
          <p:cNvPr id="4101" name="Picture 13" descr="mark_k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2391" y="398128"/>
            <a:ext cx="3338601" cy="239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Общий\Desktop\0_7a2df_1c97cebe_XL.jpe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1840" y="3302349"/>
            <a:ext cx="3456384" cy="104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55936" y="354399"/>
            <a:ext cx="378975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rgbClr val="002060"/>
                </a:solidFill>
              </a:rPr>
              <a:t>Муравьишки</a:t>
            </a:r>
            <a:r>
              <a:rPr lang="ru-RU" sz="2000" dirty="0" smtClean="0">
                <a:solidFill>
                  <a:srgbClr val="002060"/>
                </a:solidFill>
              </a:rPr>
              <a:t> Вопросика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06449" y="3761312"/>
            <a:ext cx="4182983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Тропический лес. Бразилия</a:t>
            </a:r>
            <a:r>
              <a:rPr lang="ru-RU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83023" y="899517"/>
            <a:ext cx="3528393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Россия</a:t>
            </a:r>
            <a:r>
              <a:rPr lang="ru-RU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45691" y="3162832"/>
            <a:ext cx="3364092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rgbClr val="002060"/>
                </a:solidFill>
              </a:rPr>
              <a:t>Муравьишке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952" y="1400217"/>
            <a:ext cx="3744416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     </a:t>
            </a:r>
            <a:r>
              <a:rPr lang="ru-RU" sz="2000" dirty="0" smtClean="0">
                <a:solidFill>
                  <a:srgbClr val="002060"/>
                </a:solidFill>
              </a:rPr>
              <a:t>Зубова Поляна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3575" y="1907629"/>
            <a:ext cx="3150350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Гимназия 1а  класс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2599" y="4132443"/>
            <a:ext cx="3852428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Большой муравейник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0" name="Дата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00F53F7-CCFA-46C3-97B0-8EB0306A3AD5}" type="datetime1">
              <a:rPr lang="ru-RU" smtClean="0"/>
              <a:t>01.04.2013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F4F285A-2A87-4025-AF9E-BBB00A7FC3F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7" name="Picture 6" descr="C:\Users\Общий\Desktop\0_7a2df_1c97cebe_XL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15" y="5147989"/>
            <a:ext cx="3024335" cy="215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C:\Users\Общий\Desktop\0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0112" y="5147989"/>
            <a:ext cx="3169004" cy="217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2480" y="5154010"/>
            <a:ext cx="3290465" cy="21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  <p:bldP spid="6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F828974-915F-43E4-8D1D-9909C88727DA}" type="datetime1">
              <a:rPr lang="ru-RU" smtClean="0"/>
              <a:t>01.04.2013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F4F285A-2A87-4025-AF9E-BBB00A7FC3F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4" name="Рисунок 3" descr="5DA8E53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2455" y="1"/>
            <a:ext cx="2598893" cy="251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philately.ru/mm/images/1386R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6850" y="-102134"/>
            <a:ext cx="3819525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hilately.ru/mm/images/10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106587"/>
            <a:ext cx="3371850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philately.ru/mm/images/15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50" y="2"/>
            <a:ext cx="3940699" cy="310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booksfast.ru/images/x_64127636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4448" y="2596792"/>
            <a:ext cx="3806899" cy="269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gallery.forum-grad.ru/files/4/1/2/8/0/295px-_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4168" y="2528339"/>
            <a:ext cx="2291400" cy="313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www.philately.ru/mm/images/120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3951" y="5364013"/>
            <a:ext cx="4657725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udm-info.ru/upload_files/Marka(1)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623" y="5365431"/>
            <a:ext cx="1675705" cy="22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3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63925"/>
            <a:ext cx="9072563" cy="498903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                           </a:t>
            </a:r>
          </a:p>
        </p:txBody>
      </p:sp>
      <p:pic>
        <p:nvPicPr>
          <p:cNvPr id="184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07380" y="-8383890"/>
            <a:ext cx="11188443" cy="7071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16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0194383" cy="7578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5073" name="Picture 17" descr="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4283" y="144911"/>
            <a:ext cx="1740183" cy="193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4" name="Picture 18" descr="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9838" y="139913"/>
            <a:ext cx="1746818" cy="193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5" name="Picture 19" descr="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1706" y="1954667"/>
            <a:ext cx="1875070" cy="218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6" name="Picture 20" descr="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8328" y="2668636"/>
            <a:ext cx="1706200" cy="197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7" name="Picture 21" descr="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120" y="3419797"/>
            <a:ext cx="1584176" cy="184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8" name="Picture 22" descr="7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8657" y="5265546"/>
            <a:ext cx="1427990" cy="184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9" name="Picture 23" descr="1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6638" y="5652045"/>
            <a:ext cx="1513754" cy="187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A897544-AA4B-4711-9502-37A9C546135E}" type="datetime1">
              <a:rPr lang="ru-RU" smtClean="0"/>
              <a:t>01.04.2013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F4F285A-2A87-4025-AF9E-BBB00A7FC3F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5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бщий\Desktop\1280px-21-609x40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866300" y="4982013"/>
            <a:ext cx="2915633" cy="1938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бщий\Desktop\pochta-rossii-banderol-0000562910-preview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792" y="270677"/>
            <a:ext cx="2304256" cy="200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330B8B7-5AB9-4C8D-AD5D-6FF9B03FE121}" type="datetime1">
              <a:rPr lang="ru-RU" smtClean="0"/>
              <a:t>01.04.2013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F4F285A-2A87-4025-AF9E-BBB00A7FC3F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8" name="Picture 2" descr="C:\Users\Общий\Desktop\6f8a040dc963a6aa3f354375ea20772b_60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2562" y="5292005"/>
            <a:ext cx="2052762" cy="19802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3" descr="C:\Users\Общий\Desktop\posilka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6948" y="2478241"/>
            <a:ext cx="2442668" cy="2149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0" name="Picture 5" descr="C:\Users\Общий\Desktop\mailbox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9407" y="5292005"/>
            <a:ext cx="2079666" cy="18888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Общий\Desktop\483775028.gif"/>
          <p:cNvPicPr>
            <a:picLocks noChangeAspect="1" noChangeArrowheads="1" noCrop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073" y="84828"/>
            <a:ext cx="3257804" cy="209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Общий\Desktop\1270653812_www.chudetstvo.ru_otkritki_s_dnem_pobedy_65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6355" y="2478241"/>
            <a:ext cx="3329565" cy="184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Общий\Desktop\94602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5967" y="2791063"/>
            <a:ext cx="3168587" cy="237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Общий\Desktop\1236288983_cheburashka-1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1689" y="4326298"/>
            <a:ext cx="2932571" cy="308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Общий\Desktop\telegramme-00.gif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1939" y="109379"/>
            <a:ext cx="3845976" cy="259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80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Общий\Desktop\avke_92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3" y="107429"/>
            <a:ext cx="3018935" cy="235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бщий\Desktop\p_06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824" y="2713754"/>
            <a:ext cx="3230335" cy="253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Общий\Desktop\Post_2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6216" y="1283637"/>
            <a:ext cx="467038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Общий\Desktop\i4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4528" y="4931965"/>
            <a:ext cx="2358469" cy="235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Общий\Desktop\2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0943" y="5324016"/>
            <a:ext cx="3293871" cy="22356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294B284-45DD-42CA-A66F-17C1ECAA2C71}" type="datetime1">
              <a:rPr lang="ru-RU" smtClean="0"/>
              <a:t>01.04.2013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F4F285A-2A87-4025-AF9E-BBB00A7FC3F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75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6056" y="135724"/>
            <a:ext cx="4392489" cy="93610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Почтовые голуби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71960" cy="171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761px-Pigeon_Messengers_%28Harper%27s_Engraving%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7" y="1714967"/>
            <a:ext cx="4176464" cy="328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7452698-787E-4951-AD70-10DC53FAC658}" type="datetime1">
              <a:rPr lang="ru-RU" smtClean="0"/>
              <a:t>01.04.2013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FA206CDA-DD69-420A-A269-B4A53863D53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48024" y="917809"/>
            <a:ext cx="5075574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Голубиная почта действует 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и в настоящее время</a:t>
            </a:r>
            <a:endParaRPr lang="ru-RU" dirty="0"/>
          </a:p>
        </p:txBody>
      </p:sp>
      <p:pic>
        <p:nvPicPr>
          <p:cNvPr id="9" name="Picture 2" descr="C:\Users\Общий\Desktop\06a01d7994bbcdb02529dfb48c7efe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4378" y="0"/>
            <a:ext cx="3045651" cy="228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Общий\Desktop\pigeon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4408" y="2197852"/>
            <a:ext cx="426470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Общий\Desktop\Pigeon-Send-SD-card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1555" y="4866079"/>
            <a:ext cx="4608512" cy="269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25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376016" y="251445"/>
            <a:ext cx="4393058" cy="741908"/>
          </a:xfrm>
        </p:spPr>
        <p:txBody>
          <a:bodyPr/>
          <a:lstStyle/>
          <a:p>
            <a:pPr eaLnBrk="1" hangingPunct="1"/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>  </a:t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>   </a:t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> </a:t>
            </a:r>
            <a:br>
              <a:rPr lang="ru-RU" sz="4000" b="1" dirty="0"/>
            </a:br>
            <a:r>
              <a:rPr lang="ru-RU" sz="2000" b="1" dirty="0"/>
              <a:t>   Памятники почтовым голубям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>                                                             </a:t>
            </a:r>
            <a:br>
              <a:rPr lang="ru-RU" sz="4000" b="1" dirty="0"/>
            </a:br>
            <a:r>
              <a:rPr lang="ru-RU" sz="4000" b="1" dirty="0"/>
              <a:t>                                                                       </a:t>
            </a:r>
            <a:br>
              <a:rPr lang="ru-RU" sz="4000" b="1" dirty="0"/>
            </a:br>
            <a:r>
              <a:rPr lang="ru-RU" sz="4000" b="1" dirty="0"/>
              <a:t>                                                                </a:t>
            </a:r>
            <a:br>
              <a:rPr lang="ru-RU" sz="4000" b="1" dirty="0"/>
            </a:br>
            <a:r>
              <a:rPr lang="ru-RU" sz="4000" b="1" dirty="0"/>
              <a:t>                                                                </a:t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pic>
        <p:nvPicPr>
          <p:cNvPr id="9219" name="Содержимое 4" descr="344613409e9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1800" y="3923853"/>
            <a:ext cx="3006689" cy="3240360"/>
          </a:xfrm>
        </p:spPr>
      </p:pic>
      <p:pic>
        <p:nvPicPr>
          <p:cNvPr id="9220" name="Содержимое 5" descr="памятник голубк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583" y="4643933"/>
            <a:ext cx="2275517" cy="253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02113A5-304D-41A7-8A43-68C83038E410}" type="datetime1">
              <a:rPr lang="ru-RU" smtClean="0"/>
              <a:t>01.04.2013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FA206CDA-DD69-420A-A269-B4A53863D53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7" name="Picture 2" descr="C:\Users\Общий\Desktop\1287606524_golubib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080" y="827509"/>
            <a:ext cx="4824536" cy="36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76616" y="3930240"/>
            <a:ext cx="2088232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в Англии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91640" y="3275781"/>
            <a:ext cx="2376264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во </a:t>
            </a:r>
            <a:r>
              <a:rPr lang="ru-RU" b="1" dirty="0" err="1"/>
              <a:t>Франици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50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127745"/>
            <a:ext cx="9072563" cy="103245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Памятники почтальону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022" y="1240698"/>
            <a:ext cx="4643038" cy="63347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200" dirty="0"/>
              <a:t>В  г. </a:t>
            </a:r>
            <a:r>
              <a:rPr lang="ru-RU" sz="2200" dirty="0" err="1"/>
              <a:t>Луховицы</a:t>
            </a:r>
            <a:endParaRPr lang="ru-RU" sz="2200" dirty="0"/>
          </a:p>
        </p:txBody>
      </p:sp>
      <p:pic>
        <p:nvPicPr>
          <p:cNvPr id="1434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856" y="2411685"/>
            <a:ext cx="4267823" cy="3522889"/>
          </a:xfrm>
          <a:ln w="28575">
            <a:solidFill>
              <a:schemeClr val="tx1">
                <a:lumMod val="25000"/>
              </a:schemeClr>
            </a:solidFill>
          </a:ln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357083" y="1319443"/>
            <a:ext cx="4604535" cy="71396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/>
              <a:t> </a:t>
            </a:r>
            <a:r>
              <a:rPr lang="en-US" dirty="0" smtClean="0"/>
              <a:t>                 </a:t>
            </a:r>
            <a:r>
              <a:rPr lang="ru-RU" dirty="0" smtClean="0"/>
              <a:t>в Нижнем 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dirty="0" smtClean="0"/>
              <a:t>                             </a:t>
            </a:r>
            <a:r>
              <a:rPr lang="ru-RU" dirty="0" smtClean="0"/>
              <a:t>Новгороде</a:t>
            </a:r>
            <a:endParaRPr lang="ru-RU" dirty="0"/>
          </a:p>
        </p:txBody>
      </p:sp>
      <p:pic>
        <p:nvPicPr>
          <p:cNvPr id="14342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68504" y="2195661"/>
            <a:ext cx="2597080" cy="3903051"/>
          </a:xfrm>
          <a:ln w="28575">
            <a:solidFill>
              <a:schemeClr val="bg1">
                <a:lumMod val="50000"/>
              </a:schemeClr>
            </a:solidFill>
          </a:ln>
        </p:spPr>
      </p:pic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BE32F0F-5D04-4A52-A614-9DFEA151542E}" type="datetime1">
              <a:rPr lang="ru-RU" smtClean="0"/>
              <a:t>01.04.2013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B789129-52B9-4916-AA07-CD68F94CC28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9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7" grpId="0" build="p"/>
    </p:bldLst>
  </p:timing>
</p:sld>
</file>

<file path=ppt/theme/theme1.xml><?xml version="1.0" encoding="utf-8"?>
<a:theme xmlns:a="http://schemas.openxmlformats.org/drawingml/2006/main" name="как путешествует письмо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как путешествует письмо</Template>
  <TotalTime>0</TotalTime>
  <Words>85</Words>
  <Application>Microsoft Office PowerPoint</Application>
  <PresentationFormat>Произвольный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как путешествует письмо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Почтовые голуби      </vt:lpstr>
      <vt:lpstr>                                     Памятники почтовым голубям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Памятники почтальону</vt:lpstr>
      <vt:lpstr>Бутылочная почта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Общий</dc:creator>
  <cp:lastModifiedBy>Общий</cp:lastModifiedBy>
  <cp:revision>2</cp:revision>
  <cp:lastPrinted>1601-01-01T00:00:00Z</cp:lastPrinted>
  <dcterms:created xsi:type="dcterms:W3CDTF">2013-03-26T14:51:19Z</dcterms:created>
  <dcterms:modified xsi:type="dcterms:W3CDTF">2013-04-01T13:38:36Z</dcterms:modified>
</cp:coreProperties>
</file>