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443" autoAdjust="0"/>
  </p:normalViewPr>
  <p:slideViewPr>
    <p:cSldViewPr>
      <p:cViewPr varScale="1">
        <p:scale>
          <a:sx n="56" d="100"/>
          <a:sy n="56" d="100"/>
        </p:scale>
        <p:origin x="-15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1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356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30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Садик\Desktop\Новая папка\IMG_16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15" y="1960227"/>
            <a:ext cx="2880320" cy="2160143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Садик\Desktop\Новая папка\IMG_1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607">
            <a:off x="280467" y="1310842"/>
            <a:ext cx="2875590" cy="2156595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Садик\Desktop\Новая папка\IMG_1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988" y="4309083"/>
            <a:ext cx="2880450" cy="2160240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Садик\Desktop\Новая папка\IMG_16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6673">
            <a:off x="5971382" y="1203626"/>
            <a:ext cx="2907286" cy="2180366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Садик\Desktop\Новая папка\IMG_16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28" y="4309082"/>
            <a:ext cx="2880450" cy="2160239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Садик\Desktop\Новая папка\IMG_16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9" y="4309180"/>
            <a:ext cx="2880321" cy="2160143"/>
          </a:xfrm>
          <a:prstGeom prst="roundRect">
            <a:avLst>
              <a:gd name="adj" fmla="val 16667"/>
            </a:avLst>
          </a:prstGeom>
          <a:ln>
            <a:solidFill>
              <a:srgbClr val="660033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38422"/>
            <a:ext cx="8352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0033"/>
                </a:solidFill>
                <a:latin typeface="Segoe Script" pitchFamily="34" charset="0"/>
              </a:rPr>
              <a:t>Веселая </a:t>
            </a:r>
            <a:r>
              <a:rPr lang="ru-RU" sz="4400" b="1" dirty="0" err="1" smtClean="0">
                <a:solidFill>
                  <a:srgbClr val="660033"/>
                </a:solidFill>
                <a:latin typeface="Segoe Script" pitchFamily="34" charset="0"/>
              </a:rPr>
              <a:t>Спортландия</a:t>
            </a:r>
            <a:endParaRPr lang="ru-RU" sz="4400" b="1" dirty="0">
              <a:solidFill>
                <a:srgbClr val="660033"/>
              </a:solidFill>
              <a:latin typeface="Segoe Scrip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1675" y="101650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Чтоб здоровым быть сполна</a:t>
            </a:r>
            <a:b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</a:br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Физкультура всем </a:t>
            </a:r>
            <a:r>
              <a:rPr lang="ru-RU" sz="1400" b="1" dirty="0" smtClean="0">
                <a:solidFill>
                  <a:srgbClr val="660033"/>
                </a:solidFill>
                <a:latin typeface="Segoe Script" pitchFamily="34" charset="0"/>
              </a:rPr>
              <a:t>нужна!</a:t>
            </a:r>
            <a:endParaRPr lang="ru-RU" sz="1400" b="1" dirty="0">
              <a:solidFill>
                <a:srgbClr val="660033"/>
              </a:solidFill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0111" y="3731692"/>
            <a:ext cx="28551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Для начала по порядку -</a:t>
            </a:r>
            <a:b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</a:br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Утром сделаем зарядку!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621880"/>
            <a:ext cx="2574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Бег полезен и игра</a:t>
            </a:r>
            <a:b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</a:br>
            <a:r>
              <a:rPr lang="ru-RU" sz="1400" b="1" dirty="0">
                <a:solidFill>
                  <a:srgbClr val="660033"/>
                </a:solidFill>
                <a:latin typeface="Segoe Script" pitchFamily="34" charset="0"/>
              </a:rPr>
              <a:t>Занимайся детвора!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" y="559965"/>
            <a:ext cx="1045356" cy="108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54" y="2852936"/>
            <a:ext cx="1116012" cy="132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Detstv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69</TotalTime>
  <Words>15</Words>
  <Application>Microsoft Office PowerPoint</Application>
  <PresentationFormat>Экран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MirDetstva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dc:description>http://propowerpoint.ru - Бесплатные шаблоны для презентаций. Полезные советы и уроки  PowerPoint .</dc:description>
  <cp:lastModifiedBy>Садик</cp:lastModifiedBy>
  <cp:revision>6</cp:revision>
  <dcterms:created xsi:type="dcterms:W3CDTF">2013-09-04T08:32:11Z</dcterms:created>
  <dcterms:modified xsi:type="dcterms:W3CDTF">2013-09-04T09:43:07Z</dcterms:modified>
</cp:coreProperties>
</file>