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24AF72-0B0C-4468-AC7D-144A9EDE9D2E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707357-86C1-4EE2-8D3B-59930E35F8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7270576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ГЕОМЕТРИЧЕСКИЕ ФИГУРЫ </a:t>
            </a:r>
            <a:b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СТИХАХ И КАРТИНКАХ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509120"/>
            <a:ext cx="6696744" cy="1865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69 Выборгского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СПб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Завьялова Н.А.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444208" y="541846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1393946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Геометрическая фигура </a:t>
            </a:r>
            <a:r>
              <a:rPr lang="ru-RU" dirty="0" smtClean="0"/>
              <a:t>–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окно прямоугольник,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87862"/>
            <a:ext cx="2504633" cy="1851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260484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дверь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55" y="2532855"/>
            <a:ext cx="1675073" cy="223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63983" y="3535593"/>
            <a:ext cx="231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книжки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77" y="3174352"/>
            <a:ext cx="1263888" cy="1509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546375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ранец у мальчишки.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5" y="4766286"/>
            <a:ext cx="1538688" cy="19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9059"/>
            <a:ext cx="235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автобус,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76905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тетрадку,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8092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большую шоколадку.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55188"/>
            <a:ext cx="1982768" cy="1982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633364" cy="163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39" y="414609"/>
            <a:ext cx="2670709" cy="179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550450"/>
            <a:ext cx="2088232" cy="156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60" y="4869158"/>
            <a:ext cx="1651085" cy="1876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386104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корыто поросёнка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5557882"/>
            <a:ext cx="514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фантик у ребёнка.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sz="3600" b="1" u="sng" dirty="0" smtClean="0">
                <a:latin typeface="Monotype Corsiva" panose="03010101010201010101" pitchFamily="66" charset="0"/>
              </a:rPr>
              <a:t>Геометрическая фигура </a:t>
            </a:r>
            <a:r>
              <a:rPr lang="ru-RU" sz="3600" u="sng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</a:rPr>
              <a:t>–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 кружок упал,</a:t>
            </a:r>
          </a:p>
        </p:txBody>
      </p:sp>
      <p:sp>
        <p:nvSpPr>
          <p:cNvPr id="4" name="Овал 3"/>
          <p:cNvSpPr/>
          <p:nvPr/>
        </p:nvSpPr>
        <p:spPr>
          <a:xfrm>
            <a:off x="5364088" y="1319971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55652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теперь не круг – овал!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44208" y="2394742"/>
            <a:ext cx="1512168" cy="914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386104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овальный, как жучок,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87" y="3773405"/>
            <a:ext cx="1340308" cy="1345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5517232"/>
            <a:ext cx="45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кабачок,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49475"/>
            <a:ext cx="1943493" cy="145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6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глаза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841067"/>
            <a:ext cx="31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картошку,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97" y="548680"/>
            <a:ext cx="1589162" cy="15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78" y="497718"/>
            <a:ext cx="1937482" cy="127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249289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похож на ложку,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69" y="2131970"/>
            <a:ext cx="1891401" cy="189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4365104"/>
            <a:ext cx="187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орех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яйцо,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1" y="5949280"/>
            <a:ext cx="403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овальное лицо..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74" y="3715779"/>
            <a:ext cx="1967202" cy="1298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190142"/>
            <a:ext cx="2335808" cy="15182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28" y="3715779"/>
            <a:ext cx="2443981" cy="183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Monotype Corsiva" panose="03010101010201010101" pitchFamily="66" charset="0"/>
              </a:rPr>
              <a:t>Геометрическая фигура  </a:t>
            </a:r>
            <a:r>
              <a:rPr lang="ru-RU" dirty="0" smtClean="0"/>
              <a:t>–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полукруг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круг разломишь вдруг,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84148" y="129960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289358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получишь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38118"/>
            <a:ext cx="1197595" cy="169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71700" y="4365104"/>
            <a:ext cx="4788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месяц в облаках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021288"/>
            <a:ext cx="450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пол-яблока в руках.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95315"/>
            <a:ext cx="1664410" cy="147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50" y="5157192"/>
            <a:ext cx="2322353" cy="144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9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шляпка у грибочка,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8466"/>
            <a:ext cx="1554500" cy="159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256490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болоте мокром кочка.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42" y="2243093"/>
            <a:ext cx="2012806" cy="150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58112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Разноцветным полукругом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Встала радуга над лугом.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97151"/>
            <a:ext cx="2681664" cy="162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0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412776"/>
            <a:ext cx="6192688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конец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53" y="719773"/>
            <a:ext cx="60483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7467600" cy="85010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u="sng" smtClean="0">
                <a:latin typeface="Monotype Corsiva" panose="03010101010201010101" pitchFamily="66" charset="0"/>
              </a:rPr>
              <a:t>Геометрическая фигура  </a:t>
            </a:r>
            <a:r>
              <a:rPr lang="ru-RU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br>
              <a:rPr lang="ru-RU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586" y="54868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круг похож на мячик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17711"/>
            <a:ext cx="1590824" cy="1590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8600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 небу солнцем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скачет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02" y="1606267"/>
            <a:ext cx="1751856" cy="1751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54625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словно диск луны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17" y="3287421"/>
            <a:ext cx="1848858" cy="138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4783970"/>
            <a:ext cx="435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бабулины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блины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02" y="4941168"/>
            <a:ext cx="1737253" cy="131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тарелка,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6" y="317026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47667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венок,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0887"/>
            <a:ext cx="2009800" cy="1424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242088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весёлый колобок,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85333"/>
            <a:ext cx="2111897" cy="1742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86104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колёса,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5284" y="3861049"/>
            <a:ext cx="264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колечки,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55" y="3371197"/>
            <a:ext cx="1564476" cy="1564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47" y="3603508"/>
            <a:ext cx="1745637" cy="130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1" y="5301208"/>
            <a:ext cx="4464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пирог из тёплой печки!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4653136"/>
            <a:ext cx="2513856" cy="18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39"/>
            <a:ext cx="71691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90785"/>
            <a:ext cx="3888432" cy="347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1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стол стоит квадрат,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гостям обычно рад.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93741"/>
            <a:ext cx="3008988" cy="2231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717032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квадратное печенье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 для угощенья.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299392" cy="219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– квадратная корзина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6570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квадратная картина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2578552" cy="171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5301207"/>
            <a:ext cx="5233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квадратика равны.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5157192"/>
            <a:ext cx="1606444" cy="14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92" y="620688"/>
            <a:ext cx="2677371" cy="200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Monotype Corsiva" panose="03010101010201010101" pitchFamily="66" charset="0"/>
              </a:rPr>
              <a:t>Геометрическая фигура  </a:t>
            </a:r>
            <a:r>
              <a:rPr lang="ru-RU" dirty="0" smtClean="0"/>
              <a:t>– </a:t>
            </a:r>
            <a:r>
              <a:rPr lang="ru-RU" sz="3200" b="1" dirty="0" smtClean="0">
                <a:solidFill>
                  <a:srgbClr val="7030A0"/>
                </a:solidFill>
              </a:rPr>
              <a:t>треугольник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треугольник 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своевольник.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012160" y="1240706"/>
            <a:ext cx="1564760" cy="13933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23928" y="358562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крышу дома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шапочку у гнома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06361"/>
            <a:ext cx="1862500" cy="186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16099"/>
            <a:ext cx="2661629" cy="1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острый кончик стрелки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14096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ушки рыжей белки.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08518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очень с виду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пирамиду!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38530"/>
            <a:ext cx="1275779" cy="2254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2174505" cy="169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25" y="2564904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54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263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 ГЕОМЕТРИЧЕСКИЕ ФИГУРЫ  В СТИХАХ И КАРТИНКАХ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Геометрическая фигура  – треугольник </vt:lpstr>
      <vt:lpstr>Презентация PowerPoint</vt:lpstr>
      <vt:lpstr>Геометрическая фигура – прямоугольник </vt:lpstr>
      <vt:lpstr>Презентация PowerPoint</vt:lpstr>
      <vt:lpstr>Геометрическая фигура  – овал </vt:lpstr>
      <vt:lpstr>Презентация PowerPoint</vt:lpstr>
      <vt:lpstr>Геометрическая фигура  – полукруг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лёля</dc:creator>
  <cp:lastModifiedBy>Наталья</cp:lastModifiedBy>
  <cp:revision>19</cp:revision>
  <dcterms:created xsi:type="dcterms:W3CDTF">2014-02-02T07:13:33Z</dcterms:created>
  <dcterms:modified xsi:type="dcterms:W3CDTF">2015-10-13T02:57:22Z</dcterms:modified>
</cp:coreProperties>
</file>