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8" r:id="rId6"/>
    <p:sldId id="264" r:id="rId7"/>
    <p:sldId id="265" r:id="rId8"/>
    <p:sldId id="262" r:id="rId9"/>
    <p:sldId id="267" r:id="rId10"/>
    <p:sldId id="261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BFE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1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5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5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85EB-2F2F-4E44-82B5-95E7044070EE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099"/>
            <a:ext cx="12192000" cy="6841901"/>
          </a:xfrm>
          <a:prstGeom prst="rect">
            <a:avLst/>
          </a:prstGeom>
          <a:solidFill>
            <a:srgbClr val="50B4C8">
              <a:lumMod val="60000"/>
              <a:lumOff val="40000"/>
            </a:srgbClr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lvl="0" algn="ctr"/>
            <a:r>
              <a:rPr lang="ru-RU" sz="3200" b="1" kern="0" dirty="0" smtClean="0">
                <a:solidFill>
                  <a:srgbClr val="FF9900"/>
                </a:solidFill>
                <a:latin typeface="Calibri Light" panose="020F0302020204030204"/>
              </a:rPr>
              <a:t>ПУТЕШЕСТВИЕ В СТРАНУ</a:t>
            </a:r>
          </a:p>
          <a:p>
            <a:pPr lvl="0" algn="ctr"/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</a:rPr>
              <a:t>ГРАМОТА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Звуки  Г,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Г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Ь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учитель – логопед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Никитина Т.В.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Санкт - Петербург                                                                         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88" y="3336925"/>
            <a:ext cx="2551112" cy="3338513"/>
          </a:xfrm>
        </p:spPr>
      </p:pic>
    </p:spTree>
    <p:extLst>
      <p:ext uri="{BB962C8B-B14F-4D97-AF65-F5344CB8AC3E}">
        <p14:creationId xmlns:p14="http://schemas.microsoft.com/office/powerpoint/2010/main" val="42085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37" y="2057400"/>
            <a:ext cx="6456960" cy="2926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3" y="1829241"/>
            <a:ext cx="2794809" cy="338239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664562" y="2057400"/>
            <a:ext cx="0" cy="292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4" y="-103031"/>
            <a:ext cx="10853758" cy="71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019733" y="3051796"/>
            <a:ext cx="2350000" cy="20667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5562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080" y="124968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19964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" y="33604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" y="26822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2080" y="140589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2080" y="21945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7795" y="3028785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2080" y="5410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5520" y="0"/>
            <a:ext cx="4238308" cy="50901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80611" y="762000"/>
            <a:ext cx="2880360" cy="3611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75260" y="38100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5260" y="176686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03020" y="2777489"/>
            <a:ext cx="594360" cy="25243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303020" y="2011203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303020" y="1191577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303020" y="405765"/>
            <a:ext cx="594360" cy="2095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75260" y="249076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0020" y="316894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60020" y="3911017"/>
            <a:ext cx="594360" cy="577163"/>
            <a:chOff x="160020" y="3911017"/>
            <a:chExt cx="594360" cy="5771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Э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60020" y="105488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608308" y="6199002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82856" y="0"/>
            <a:ext cx="24259" cy="496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97603" y="-8341"/>
            <a:ext cx="5417" cy="455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303020" y="4488180"/>
            <a:ext cx="2354779" cy="130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774091" y="-38821"/>
            <a:ext cx="4159921" cy="6906976"/>
            <a:chOff x="774091" y="-38821"/>
            <a:chExt cx="4159921" cy="6906976"/>
          </a:xfrm>
          <a:solidFill>
            <a:srgbClr val="FFE699"/>
          </a:solidFill>
        </p:grpSpPr>
        <p:sp>
          <p:nvSpPr>
            <p:cNvPr id="71" name="Прямоугольник 70"/>
            <p:cNvSpPr/>
            <p:nvPr/>
          </p:nvSpPr>
          <p:spPr>
            <a:xfrm>
              <a:off x="1897380" y="76198"/>
              <a:ext cx="396202" cy="5013961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74091" y="-38821"/>
              <a:ext cx="533400" cy="5006558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898218" y="5158054"/>
              <a:ext cx="4035794" cy="1710101"/>
              <a:chOff x="898218" y="5158054"/>
              <a:chExt cx="4035794" cy="1710101"/>
            </a:xfrm>
            <a:grpFill/>
          </p:grpSpPr>
          <p:sp>
            <p:nvSpPr>
              <p:cNvPr id="73" name="Прямоугольник 72"/>
              <p:cNvSpPr/>
              <p:nvPr/>
            </p:nvSpPr>
            <p:spPr>
              <a:xfrm rot="18024747">
                <a:off x="2126766" y="3929506"/>
                <a:ext cx="758288" cy="3215383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3644092" y="5953755"/>
                <a:ext cx="1289920" cy="9144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6922968" y="6203258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78" name="Прямоугольник 77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 rot="4673222">
            <a:off x="5498329" y="4919524"/>
            <a:ext cx="525240" cy="2256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752113" y="5534133"/>
            <a:ext cx="4523663" cy="5277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9" name="Группа 188"/>
          <p:cNvGrpSpPr/>
          <p:nvPr/>
        </p:nvGrpSpPr>
        <p:grpSpPr>
          <a:xfrm>
            <a:off x="9021377" y="0"/>
            <a:ext cx="2024405" cy="2377125"/>
            <a:chOff x="9557994" y="1034333"/>
            <a:chExt cx="2024405" cy="2518465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9732974" y="1494033"/>
              <a:ext cx="806802" cy="2058765"/>
              <a:chOff x="9732974" y="1494033"/>
              <a:chExt cx="806802" cy="2058765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9732974" y="1494033"/>
                <a:ext cx="799641" cy="411480"/>
                <a:chOff x="9700719" y="1403958"/>
                <a:chExt cx="799641" cy="411480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П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9732974" y="1902777"/>
                <a:ext cx="806802" cy="427354"/>
                <a:chOff x="9707880" y="1403958"/>
                <a:chExt cx="806802" cy="427354"/>
              </a:xfrm>
            </p:grpSpPr>
            <p:sp>
              <p:nvSpPr>
                <p:cNvPr id="108" name="Прямоугольник 107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Т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10118442" y="141983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0" name="Группа 109"/>
              <p:cNvGrpSpPr/>
              <p:nvPr/>
            </p:nvGrpSpPr>
            <p:grpSpPr>
              <a:xfrm>
                <a:off x="9732974" y="3127572"/>
                <a:ext cx="799641" cy="425226"/>
                <a:chOff x="9698026" y="1390212"/>
                <a:chExt cx="799641" cy="425226"/>
              </a:xfrm>
            </p:grpSpPr>
            <p:sp>
              <p:nvSpPr>
                <p:cNvPr id="111" name="Прямоугольник 110"/>
                <p:cNvSpPr/>
                <p:nvPr/>
              </p:nvSpPr>
              <p:spPr>
                <a:xfrm>
                  <a:off x="9698026" y="1403958"/>
                  <a:ext cx="406094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10101427" y="139021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9732974" y="2734786"/>
                <a:ext cx="806802" cy="413727"/>
                <a:chOff x="9707880" y="1403958"/>
                <a:chExt cx="806802" cy="413727"/>
              </a:xfrm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10118442" y="1406205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9732974" y="2300259"/>
                <a:ext cx="799641" cy="411480"/>
                <a:chOff x="9700719" y="1403958"/>
                <a:chExt cx="799641" cy="411480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К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52" name="Группа 151"/>
            <p:cNvGrpSpPr/>
            <p:nvPr/>
          </p:nvGrpSpPr>
          <p:grpSpPr>
            <a:xfrm>
              <a:off x="10609575" y="1480287"/>
              <a:ext cx="820277" cy="2058765"/>
              <a:chOff x="9724426" y="1494033"/>
              <a:chExt cx="820277" cy="2058765"/>
            </a:xfrm>
          </p:grpSpPr>
          <p:grpSp>
            <p:nvGrpSpPr>
              <p:cNvPr id="153" name="Группа 152"/>
              <p:cNvGrpSpPr/>
              <p:nvPr/>
            </p:nvGrpSpPr>
            <p:grpSpPr>
              <a:xfrm>
                <a:off x="9724426" y="1494033"/>
                <a:ext cx="820275" cy="411480"/>
                <a:chOff x="9692171" y="1403958"/>
                <a:chExt cx="820275" cy="411480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9692171" y="1403958"/>
                  <a:ext cx="41194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10104119" y="1403958"/>
                  <a:ext cx="408327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4" name="Группа 153"/>
              <p:cNvGrpSpPr/>
              <p:nvPr/>
            </p:nvGrpSpPr>
            <p:grpSpPr>
              <a:xfrm>
                <a:off x="9724427" y="1887957"/>
                <a:ext cx="820275" cy="426300"/>
                <a:chOff x="9699333" y="1389138"/>
                <a:chExt cx="820275" cy="426300"/>
              </a:xfrm>
            </p:grpSpPr>
            <p:sp>
              <p:nvSpPr>
                <p:cNvPr id="164" name="Прямоугольник 163"/>
                <p:cNvSpPr/>
                <p:nvPr/>
              </p:nvSpPr>
              <p:spPr>
                <a:xfrm>
                  <a:off x="9699333" y="1403958"/>
                  <a:ext cx="42403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Прямоугольник 164"/>
                <p:cNvSpPr/>
                <p:nvPr/>
              </p:nvSpPr>
              <p:spPr>
                <a:xfrm>
                  <a:off x="10104119" y="138913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9737901" y="3141318"/>
                <a:ext cx="806801" cy="411480"/>
                <a:chOff x="9702953" y="1403958"/>
                <a:chExt cx="806801" cy="411480"/>
              </a:xfrm>
            </p:grpSpPr>
            <p:sp>
              <p:nvSpPr>
                <p:cNvPr id="162" name="Прямоугольник 161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10104120" y="1403958"/>
                  <a:ext cx="405634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6" name="Группа 155"/>
              <p:cNvGrpSpPr/>
              <p:nvPr/>
            </p:nvGrpSpPr>
            <p:grpSpPr>
              <a:xfrm>
                <a:off x="9728047" y="2734786"/>
                <a:ext cx="816655" cy="411480"/>
                <a:chOff x="9702953" y="1403958"/>
                <a:chExt cx="816655" cy="411480"/>
              </a:xfrm>
            </p:grpSpPr>
            <p:sp>
              <p:nvSpPr>
                <p:cNvPr id="160" name="Прямоугольник 159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>
                  <a:off x="10104119" y="140395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7" name="Группа 156"/>
              <p:cNvGrpSpPr/>
              <p:nvPr/>
            </p:nvGrpSpPr>
            <p:grpSpPr>
              <a:xfrm>
                <a:off x="9724427" y="2300259"/>
                <a:ext cx="820276" cy="411480"/>
                <a:chOff x="9692172" y="1403958"/>
                <a:chExt cx="820276" cy="411480"/>
              </a:xfrm>
            </p:grpSpPr>
            <p:sp>
              <p:nvSpPr>
                <p:cNvPr id="158" name="Прямоугольник 157"/>
                <p:cNvSpPr/>
                <p:nvPr/>
              </p:nvSpPr>
              <p:spPr>
                <a:xfrm>
                  <a:off x="9692172" y="1403958"/>
                  <a:ext cx="411948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Г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10104120" y="1403958"/>
                  <a:ext cx="408328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4" name="Равнобедренный треугольник 183"/>
            <p:cNvSpPr/>
            <p:nvPr/>
          </p:nvSpPr>
          <p:spPr>
            <a:xfrm>
              <a:off x="9557994" y="1034333"/>
              <a:ext cx="2024405" cy="457215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9622345" y="3044190"/>
            <a:ext cx="1239086" cy="2282597"/>
            <a:chOff x="9737501" y="4265544"/>
            <a:chExt cx="1239086" cy="2438659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9967964" y="4645438"/>
              <a:ext cx="796569" cy="2058765"/>
              <a:chOff x="9740134" y="1494033"/>
              <a:chExt cx="796569" cy="2058765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9740135" y="1494033"/>
                <a:ext cx="792480" cy="411480"/>
                <a:chOff x="9707880" y="1403958"/>
                <a:chExt cx="792480" cy="411480"/>
              </a:xfrm>
            </p:grpSpPr>
            <p:sp>
              <p:nvSpPr>
                <p:cNvPr id="150" name="Прямоугольник 149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М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8" name="Группа 137"/>
              <p:cNvGrpSpPr/>
              <p:nvPr/>
            </p:nvGrpSpPr>
            <p:grpSpPr>
              <a:xfrm>
                <a:off x="9742828" y="1902777"/>
                <a:ext cx="789787" cy="411480"/>
                <a:chOff x="9717734" y="1403958"/>
                <a:chExt cx="789787" cy="411480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9717734" y="1403958"/>
                  <a:ext cx="38638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10104120" y="1403958"/>
                  <a:ext cx="403401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38"/>
              <p:cNvGrpSpPr/>
              <p:nvPr/>
            </p:nvGrpSpPr>
            <p:grpSpPr>
              <a:xfrm>
                <a:off x="9742828" y="3141318"/>
                <a:ext cx="792480" cy="411480"/>
                <a:chOff x="9707880" y="1403958"/>
                <a:chExt cx="792480" cy="411480"/>
              </a:xfrm>
            </p:grpSpPr>
            <p:sp>
              <p:nvSpPr>
                <p:cNvPr id="146" name="Прямоугольник 145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9740134" y="2732574"/>
                <a:ext cx="796569" cy="413692"/>
                <a:chOff x="9715040" y="1401746"/>
                <a:chExt cx="796569" cy="413692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9715040" y="1403958"/>
                  <a:ext cx="38907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10115369" y="1401746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9747605" y="2300259"/>
                <a:ext cx="785010" cy="427762"/>
                <a:chOff x="9715350" y="1403958"/>
                <a:chExt cx="785010" cy="427762"/>
              </a:xfrm>
            </p:grpSpPr>
            <p:sp>
              <p:nvSpPr>
                <p:cNvPr id="142" name="Прямоугольник 141"/>
                <p:cNvSpPr/>
                <p:nvPr/>
              </p:nvSpPr>
              <p:spPr>
                <a:xfrm>
                  <a:off x="9715350" y="1420240"/>
                  <a:ext cx="38876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5" name="Равнобедренный треугольник 184"/>
            <p:cNvSpPr/>
            <p:nvPr/>
          </p:nvSpPr>
          <p:spPr>
            <a:xfrm>
              <a:off x="9737501" y="4265544"/>
              <a:ext cx="1239086" cy="385984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6653055" y="5613852"/>
            <a:ext cx="237014" cy="1166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6493828" y="0"/>
            <a:ext cx="396240" cy="3029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6829505" y="-1492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823908" y="113795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81" name="Прямоугольник 80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6922103" y="1706403"/>
            <a:ext cx="396240" cy="4114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11247120" y="0"/>
            <a:ext cx="473930" cy="68540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6493828" y="2504205"/>
            <a:ext cx="4781949" cy="541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5738" y="4967737"/>
            <a:ext cx="1179038" cy="12543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22736" y="3440265"/>
            <a:ext cx="1688692" cy="14399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740733" y="3337857"/>
            <a:ext cx="594360" cy="639603"/>
            <a:chOff x="145126" y="4352087"/>
            <a:chExt cx="594360" cy="639603"/>
          </a:xfrm>
          <a:solidFill>
            <a:srgbClr val="92D050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212281" y="458021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145126" y="435208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623172" y="4044925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7423123" y="3931657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760" y="2849880"/>
            <a:ext cx="6644640" cy="35204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Г</a:t>
            </a:r>
            <a:r>
              <a:rPr lang="ru-RU" dirty="0" smtClean="0">
                <a:solidFill>
                  <a:schemeClr val="accent5"/>
                </a:solidFill>
              </a:rPr>
              <a:t> - Г – Г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                            </a:t>
            </a:r>
            <a:r>
              <a:rPr lang="ru-RU" dirty="0" err="1">
                <a:solidFill>
                  <a:schemeClr val="accent5"/>
                </a:solidFill>
              </a:rPr>
              <a:t>Г</a:t>
            </a:r>
            <a:r>
              <a:rPr lang="ru-RU" dirty="0" err="1" smtClean="0">
                <a:solidFill>
                  <a:schemeClr val="accent5"/>
                </a:solidFill>
              </a:rPr>
              <a:t>ь</a:t>
            </a:r>
            <a:r>
              <a:rPr lang="ru-RU" dirty="0" smtClean="0">
                <a:solidFill>
                  <a:schemeClr val="accent5"/>
                </a:solidFill>
              </a:rPr>
              <a:t> – </a:t>
            </a:r>
            <a:r>
              <a:rPr lang="ru-RU" dirty="0" err="1">
                <a:solidFill>
                  <a:schemeClr val="accent5"/>
                </a:solidFill>
              </a:rPr>
              <a:t>Г</a:t>
            </a:r>
            <a:r>
              <a:rPr lang="ru-RU" dirty="0" err="1" smtClean="0">
                <a:solidFill>
                  <a:schemeClr val="accent5"/>
                </a:solidFill>
              </a:rPr>
              <a:t>ь</a:t>
            </a:r>
            <a:r>
              <a:rPr lang="ru-RU" dirty="0" smtClean="0">
                <a:solidFill>
                  <a:schemeClr val="accent5"/>
                </a:solidFill>
              </a:rPr>
              <a:t> - </a:t>
            </a:r>
            <a:r>
              <a:rPr lang="ru-RU" dirty="0" err="1">
                <a:solidFill>
                  <a:schemeClr val="accent5"/>
                </a:solidFill>
              </a:rPr>
              <a:t>Г</a:t>
            </a:r>
            <a:r>
              <a:rPr lang="ru-RU" dirty="0" err="1" smtClean="0">
                <a:solidFill>
                  <a:schemeClr val="accent5"/>
                </a:solidFill>
              </a:rPr>
              <a:t>ь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9680" y="454184"/>
            <a:ext cx="2682240" cy="35416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6680" y="2225029"/>
            <a:ext cx="158496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6265"/>
            <a:ext cx="7233120" cy="68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40" y="-1"/>
            <a:ext cx="5943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4299" y="-2"/>
            <a:ext cx="62484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86840" y="3596640"/>
            <a:ext cx="4556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43600" y="3596640"/>
            <a:ext cx="5623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582400" y="3596640"/>
            <a:ext cx="609600" cy="2529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596640"/>
            <a:ext cx="1325880" cy="326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25880" y="1478280"/>
            <a:ext cx="30480" cy="21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325880" y="0"/>
            <a:ext cx="0" cy="1645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11567160" y="0"/>
            <a:ext cx="15240" cy="35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2" y="605007"/>
            <a:ext cx="4063538" cy="1553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34" y="571748"/>
            <a:ext cx="1006731" cy="2296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13" y="1475209"/>
            <a:ext cx="1896096" cy="14976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02" y="2796357"/>
            <a:ext cx="1353892" cy="1353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30" y="2796356"/>
            <a:ext cx="1367120" cy="13671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2" y="2796355"/>
            <a:ext cx="1557759" cy="154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1289 0.025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36276 -0.01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0821 0.23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0.08611 C -2.5E-6 0.12454 0.05625 0.17222 0.10183 0.17222 L 0.20378 0.17222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11093 0.226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2461 0.347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4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Ы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</a:t>
            </a:r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9600" dirty="0" smtClean="0">
                <a:solidFill>
                  <a:srgbClr val="FF0000"/>
                </a:solidFill>
              </a:rPr>
              <a:t>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B050"/>
                </a:solidFill>
              </a:rPr>
              <a:t>Г</a:t>
            </a: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91840" y="3779520"/>
            <a:ext cx="4389119" cy="1356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ГА   МА   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1" y="761263"/>
            <a:ext cx="5958840" cy="28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30680" y="48310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45080" y="483108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3384" y="5074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58984" y="507492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59480" y="4831080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44584" y="5074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86823" y="507492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10000262" y="5074920"/>
            <a:ext cx="9144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4520" y="1350645"/>
            <a:ext cx="2255520" cy="3080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686289"/>
            <a:ext cx="5007828" cy="24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16" grpId="0" animBg="1"/>
      <p:bldP spid="18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46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Г - Г – Г                              Гь – Гь - Гь</vt:lpstr>
      <vt:lpstr>Презентация PowerPoint</vt:lpstr>
      <vt:lpstr>Презентация PowerPoint</vt:lpstr>
      <vt:lpstr>АГ</vt:lpstr>
      <vt:lpstr>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ТЬ</dc:title>
  <dc:creator>Asus</dc:creator>
  <cp:lastModifiedBy>Tatyana Nikitina</cp:lastModifiedBy>
  <cp:revision>70</cp:revision>
  <dcterms:created xsi:type="dcterms:W3CDTF">2015-11-29T09:20:25Z</dcterms:created>
  <dcterms:modified xsi:type="dcterms:W3CDTF">2016-03-27T21:09:26Z</dcterms:modified>
</cp:coreProperties>
</file>