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F7D392E-17C8-4093-8123-2CCC26C7C188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9E97EA6-918F-451B-9CB2-0E155DE90F4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7D392E-17C8-4093-8123-2CCC26C7C188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97EA6-918F-451B-9CB2-0E155DE90F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F7D392E-17C8-4093-8123-2CCC26C7C188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9E97EA6-918F-451B-9CB2-0E155DE90F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7D392E-17C8-4093-8123-2CCC26C7C188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97EA6-918F-451B-9CB2-0E155DE90F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F7D392E-17C8-4093-8123-2CCC26C7C188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9E97EA6-918F-451B-9CB2-0E155DE90F4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7D392E-17C8-4093-8123-2CCC26C7C188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97EA6-918F-451B-9CB2-0E155DE90F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7D392E-17C8-4093-8123-2CCC26C7C188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97EA6-918F-451B-9CB2-0E155DE90F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7D392E-17C8-4093-8123-2CCC26C7C188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97EA6-918F-451B-9CB2-0E155DE90F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F7D392E-17C8-4093-8123-2CCC26C7C188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97EA6-918F-451B-9CB2-0E155DE90F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7D392E-17C8-4093-8123-2CCC26C7C188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97EA6-918F-451B-9CB2-0E155DE90F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7D392E-17C8-4093-8123-2CCC26C7C188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97EA6-918F-451B-9CB2-0E155DE90F4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F7D392E-17C8-4093-8123-2CCC26C7C188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9E97EA6-918F-451B-9CB2-0E155DE90F4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67744" y="1412776"/>
            <a:ext cx="55311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Зимой наша семья любит…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3212976"/>
            <a:ext cx="65719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/>
              <a:t>Фотоальбом группы «</a:t>
            </a:r>
            <a:r>
              <a:rPr lang="ru-RU" sz="3200" dirty="0" err="1"/>
              <a:t>Дюймовочка</a:t>
            </a:r>
            <a:r>
              <a:rPr lang="ru-RU" sz="3200" dirty="0"/>
              <a:t>»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то_к_статье_Как_выбрать_детские_коньки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1052736"/>
            <a:ext cx="5752688" cy="4314515"/>
          </a:xfrm>
          <a:prstGeom prst="flowChartAlternateProcess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620688"/>
            <a:ext cx="234391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САНКИ</a:t>
            </a:r>
            <a:endParaRPr lang="ru-RU" sz="5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274838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>
                <a:solidFill>
                  <a:srgbClr val="92D050"/>
                </a:solidFill>
              </a:rPr>
              <a:t>- Одолею я пургу,</a:t>
            </a:r>
            <a:br>
              <a:rPr lang="ru-RU" sz="2800" dirty="0">
                <a:solidFill>
                  <a:srgbClr val="92D050"/>
                </a:solidFill>
              </a:rPr>
            </a:br>
            <a:r>
              <a:rPr lang="ru-RU" sz="2800" dirty="0">
                <a:solidFill>
                  <a:srgbClr val="92D050"/>
                </a:solidFill>
              </a:rPr>
              <a:t>От мороза убегу!</a:t>
            </a:r>
            <a:br>
              <a:rPr lang="ru-RU" sz="2800" dirty="0">
                <a:solidFill>
                  <a:srgbClr val="92D050"/>
                </a:solidFill>
              </a:rPr>
            </a:br>
            <a:r>
              <a:rPr lang="ru-RU" sz="2800" dirty="0">
                <a:solidFill>
                  <a:srgbClr val="92D050"/>
                </a:solidFill>
              </a:rPr>
              <a:t>У меня, у </a:t>
            </a:r>
            <a:r>
              <a:rPr lang="ru-RU" sz="2800" dirty="0" err="1">
                <a:solidFill>
                  <a:srgbClr val="92D050"/>
                </a:solidFill>
              </a:rPr>
              <a:t>Ксаночки</a:t>
            </a:r>
            <a:r>
              <a:rPr lang="ru-RU" sz="2800" dirty="0">
                <a:solidFill>
                  <a:srgbClr val="92D050"/>
                </a:solidFill>
              </a:rPr>
              <a:t>,</a:t>
            </a:r>
            <a:br>
              <a:rPr lang="ru-RU" sz="2800" dirty="0">
                <a:solidFill>
                  <a:srgbClr val="92D050"/>
                </a:solidFill>
              </a:rPr>
            </a:br>
            <a:r>
              <a:rPr lang="ru-RU" sz="2800" dirty="0">
                <a:solidFill>
                  <a:srgbClr val="92D050"/>
                </a:solidFill>
              </a:rPr>
              <a:t>Классные есть </a:t>
            </a:r>
            <a:r>
              <a:rPr lang="ru-RU" sz="2800" b="1" dirty="0">
                <a:solidFill>
                  <a:srgbClr val="92D050"/>
                </a:solidFill>
              </a:rPr>
              <a:t>саночки</a:t>
            </a:r>
            <a:r>
              <a:rPr lang="ru-RU" sz="2800" dirty="0">
                <a:solidFill>
                  <a:srgbClr val="92D050"/>
                </a:solidFill>
              </a:rPr>
              <a:t>.</a:t>
            </a:r>
            <a:br>
              <a:rPr lang="ru-RU" sz="2800" dirty="0">
                <a:solidFill>
                  <a:srgbClr val="92D050"/>
                </a:solidFill>
              </a:rPr>
            </a:br>
            <a:r>
              <a:rPr lang="ru-RU" sz="2800" dirty="0">
                <a:solidFill>
                  <a:srgbClr val="92D050"/>
                </a:solidFill>
              </a:rPr>
              <a:t>Эти  санки едут сами.</a:t>
            </a:r>
            <a:br>
              <a:rPr lang="ru-RU" sz="2800" dirty="0">
                <a:solidFill>
                  <a:srgbClr val="92D050"/>
                </a:solidFill>
              </a:rPr>
            </a:br>
            <a:r>
              <a:rPr lang="ru-RU" sz="2800" dirty="0">
                <a:solidFill>
                  <a:srgbClr val="92D050"/>
                </a:solidFill>
              </a:rPr>
              <a:t>Эти санки - с парусами!</a:t>
            </a:r>
            <a:br>
              <a:rPr lang="ru-RU" sz="2800" dirty="0">
                <a:solidFill>
                  <a:srgbClr val="92D050"/>
                </a:solidFill>
              </a:rPr>
            </a:br>
            <a:r>
              <a:rPr lang="ru-RU" sz="2800" dirty="0">
                <a:solidFill>
                  <a:srgbClr val="92D050"/>
                </a:solidFill>
              </a:rPr>
              <a:t>- Где же парус, </a:t>
            </a:r>
            <a:r>
              <a:rPr lang="ru-RU" sz="2800" dirty="0" err="1">
                <a:solidFill>
                  <a:srgbClr val="92D050"/>
                </a:solidFill>
              </a:rPr>
              <a:t>Ксаночка</a:t>
            </a:r>
            <a:r>
              <a:rPr lang="ru-RU" sz="2800" dirty="0">
                <a:solidFill>
                  <a:srgbClr val="92D050"/>
                </a:solidFill>
              </a:rPr>
              <a:t>?</a:t>
            </a:r>
            <a:br>
              <a:rPr lang="ru-RU" sz="2800" dirty="0">
                <a:solidFill>
                  <a:srgbClr val="92D050"/>
                </a:solidFill>
              </a:rPr>
            </a:br>
            <a:r>
              <a:rPr lang="ru-RU" sz="2800" dirty="0">
                <a:solidFill>
                  <a:srgbClr val="92D050"/>
                </a:solidFill>
              </a:rPr>
              <a:t>- Парус - это мамочка!!!</a:t>
            </a:r>
            <a:r>
              <a:rPr lang="ru-RU" sz="2800" dirty="0"/>
              <a:t> </a:t>
            </a:r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lori-0003112821-bigww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93433"/>
            <a:ext cx="5292080" cy="3297963"/>
          </a:xfrm>
          <a:prstGeom prst="flowChartAlternateProcess">
            <a:avLst/>
          </a:prstGeom>
        </p:spPr>
      </p:pic>
      <p:pic>
        <p:nvPicPr>
          <p:cNvPr id="3" name="Рисунок 2" descr="IMG_481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1324" y="1340768"/>
            <a:ext cx="3396056" cy="5289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_27b2af5d67f4f78454bb165a011ca3f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225651" cy="2817101"/>
          </a:xfrm>
          <a:prstGeom prst="flowChartAlternateProcess">
            <a:avLst/>
          </a:prstGeom>
        </p:spPr>
      </p:pic>
      <p:pic>
        <p:nvPicPr>
          <p:cNvPr id="3" name="Рисунок 2" descr="437bcfa2627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51786" y="0"/>
            <a:ext cx="4992214" cy="3744162"/>
          </a:xfrm>
          <a:prstGeom prst="flowChartAlternateProcess">
            <a:avLst/>
          </a:prstGeom>
        </p:spPr>
      </p:pic>
      <p:pic>
        <p:nvPicPr>
          <p:cNvPr id="4" name="Рисунок 3" descr="P143065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3051947"/>
            <a:ext cx="2862318" cy="3806053"/>
          </a:xfrm>
          <a:prstGeom prst="flowChartAlternateProcess">
            <a:avLst/>
          </a:prstGeom>
        </p:spPr>
      </p:pic>
      <p:pic>
        <p:nvPicPr>
          <p:cNvPr id="5" name="Рисунок 4" descr="schneeman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66296" y="3573184"/>
            <a:ext cx="4927224" cy="3284816"/>
          </a:xfrm>
          <a:prstGeom prst="flowChartAlternateProcess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y_8234a35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315"/>
            <a:ext cx="4257080" cy="5691528"/>
          </a:xfrm>
          <a:prstGeom prst="flowChartAlternateProcess">
            <a:avLst/>
          </a:prstGeom>
        </p:spPr>
      </p:pic>
      <p:pic>
        <p:nvPicPr>
          <p:cNvPr id="3" name="Рисунок 2" descr="7848487-Happy-attractive-family-playing-on-snow-Stock-Pho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7382" y="3308288"/>
            <a:ext cx="5324568" cy="3549712"/>
          </a:xfrm>
          <a:prstGeom prst="flowChartAlternateProcess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548680"/>
            <a:ext cx="37444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Ватрушка</a:t>
            </a:r>
            <a:endParaRPr lang="ru-RU" sz="4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987824" y="908720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i="1" dirty="0"/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>
                <a:solidFill>
                  <a:srgbClr val="00B050"/>
                </a:solidFill>
              </a:rPr>
              <a:t>Мне зимой подружка —</a:t>
            </a:r>
            <a:br>
              <a:rPr lang="ru-RU" b="1" i="1" dirty="0">
                <a:solidFill>
                  <a:srgbClr val="00B050"/>
                </a:solidFill>
              </a:rPr>
            </a:br>
            <a:r>
              <a:rPr lang="ru-RU" b="1" i="1" dirty="0">
                <a:solidFill>
                  <a:srgbClr val="00B050"/>
                </a:solidFill>
              </a:rPr>
              <a:t>Для горы ватрушка.</a:t>
            </a:r>
            <a:br>
              <a:rPr lang="ru-RU" b="1" i="1" dirty="0">
                <a:solidFill>
                  <a:srgbClr val="00B050"/>
                </a:solidFill>
              </a:rPr>
            </a:br>
            <a:r>
              <a:rPr lang="ru-RU" b="1" i="1" dirty="0">
                <a:solidFill>
                  <a:srgbClr val="00B050"/>
                </a:solidFill>
              </a:rPr>
              <a:t>Можно сесть в неё как йог</a:t>
            </a:r>
            <a:br>
              <a:rPr lang="ru-RU" b="1" i="1" dirty="0">
                <a:solidFill>
                  <a:srgbClr val="00B050"/>
                </a:solidFill>
              </a:rPr>
            </a:br>
            <a:r>
              <a:rPr lang="ru-RU" b="1" i="1" dirty="0">
                <a:solidFill>
                  <a:srgbClr val="00B050"/>
                </a:solidFill>
              </a:rPr>
              <a:t>И по горке — прыг да скок.</a:t>
            </a:r>
            <a:br>
              <a:rPr lang="ru-RU" b="1" i="1" dirty="0">
                <a:solidFill>
                  <a:srgbClr val="00B050"/>
                </a:solidFill>
              </a:rPr>
            </a:br>
            <a:r>
              <a:rPr lang="ru-RU" b="1" i="1" dirty="0">
                <a:solidFill>
                  <a:srgbClr val="00B050"/>
                </a:solidFill>
              </a:rPr>
              <a:t>И с сестрёнкой можно</a:t>
            </a:r>
            <a:br>
              <a:rPr lang="ru-RU" b="1" i="1" dirty="0">
                <a:solidFill>
                  <a:srgbClr val="00B050"/>
                </a:solidFill>
              </a:rPr>
            </a:br>
            <a:r>
              <a:rPr lang="ru-RU" b="1" i="1" dirty="0">
                <a:solidFill>
                  <a:srgbClr val="00B050"/>
                </a:solidFill>
              </a:rPr>
              <a:t>Съехать осторожно.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>
                <a:solidFill>
                  <a:srgbClr val="00B050"/>
                </a:solidFill>
              </a:rPr>
              <a:t>А ещё ватрушку</a:t>
            </a:r>
            <a:br>
              <a:rPr lang="ru-RU" b="1" i="1" dirty="0">
                <a:solidFill>
                  <a:srgbClr val="00B050"/>
                </a:solidFill>
              </a:rPr>
            </a:br>
            <a:r>
              <a:rPr lang="ru-RU" b="1" i="1" dirty="0">
                <a:solidFill>
                  <a:srgbClr val="00B050"/>
                </a:solidFill>
              </a:rPr>
              <a:t>Называют плюшкой.</a:t>
            </a:r>
            <a:br>
              <a:rPr lang="ru-RU" b="1" i="1" dirty="0">
                <a:solidFill>
                  <a:srgbClr val="00B050"/>
                </a:solidFill>
              </a:rPr>
            </a:br>
            <a:r>
              <a:rPr lang="ru-RU" b="1" i="1" dirty="0">
                <a:solidFill>
                  <a:srgbClr val="00B050"/>
                </a:solidFill>
              </a:rPr>
              <a:t>Где-то бубликом зовут,</a:t>
            </a:r>
            <a:br>
              <a:rPr lang="ru-RU" b="1" i="1" dirty="0">
                <a:solidFill>
                  <a:srgbClr val="00B050"/>
                </a:solidFill>
              </a:rPr>
            </a:br>
            <a:r>
              <a:rPr lang="ru-RU" b="1" i="1" dirty="0">
                <a:solidFill>
                  <a:srgbClr val="00B050"/>
                </a:solidFill>
              </a:rPr>
              <a:t>Тюбинг слышно там и тут.</a:t>
            </a:r>
            <a:br>
              <a:rPr lang="ru-RU" b="1" i="1" dirty="0">
                <a:solidFill>
                  <a:srgbClr val="00B050"/>
                </a:solidFill>
              </a:rPr>
            </a:br>
            <a:r>
              <a:rPr lang="ru-RU" b="1" i="1" dirty="0">
                <a:solidFill>
                  <a:srgbClr val="00B050"/>
                </a:solidFill>
              </a:rPr>
              <a:t>А подружка Светка</a:t>
            </a:r>
            <a:br>
              <a:rPr lang="ru-RU" b="1" i="1" dirty="0">
                <a:solidFill>
                  <a:srgbClr val="00B050"/>
                </a:solidFill>
              </a:rPr>
            </a:br>
            <a:r>
              <a:rPr lang="ru-RU" b="1" i="1" dirty="0">
                <a:solidFill>
                  <a:srgbClr val="00B050"/>
                </a:solidFill>
              </a:rPr>
              <a:t>Говорит: «Таблетка!».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>
                <a:solidFill>
                  <a:srgbClr val="00B050"/>
                </a:solidFill>
              </a:rPr>
              <a:t>Эй, смотрите дети!</a:t>
            </a:r>
            <a:br>
              <a:rPr lang="ru-RU" b="1" i="1" dirty="0">
                <a:solidFill>
                  <a:srgbClr val="00B050"/>
                </a:solidFill>
              </a:rPr>
            </a:br>
            <a:r>
              <a:rPr lang="ru-RU" b="1" i="1" dirty="0">
                <a:solidFill>
                  <a:srgbClr val="00B050"/>
                </a:solidFill>
              </a:rPr>
              <a:t>Паровозик едет</a:t>
            </a:r>
            <a:br>
              <a:rPr lang="ru-RU" b="1" i="1" dirty="0">
                <a:solidFill>
                  <a:srgbClr val="00B050"/>
                </a:solidFill>
              </a:rPr>
            </a:br>
            <a:r>
              <a:rPr lang="ru-RU" b="1" i="1" dirty="0">
                <a:solidFill>
                  <a:srgbClr val="00B050"/>
                </a:solidFill>
              </a:rPr>
              <a:t>Первым — бублик голубой,</a:t>
            </a:r>
            <a:br>
              <a:rPr lang="ru-RU" b="1" i="1" dirty="0">
                <a:solidFill>
                  <a:srgbClr val="00B050"/>
                </a:solidFill>
              </a:rPr>
            </a:br>
            <a:r>
              <a:rPr lang="ru-RU" b="1" i="1" dirty="0">
                <a:solidFill>
                  <a:srgbClr val="00B050"/>
                </a:solidFill>
              </a:rPr>
              <a:t>Следом в плюшке мы гурьбой,</a:t>
            </a:r>
            <a:br>
              <a:rPr lang="ru-RU" b="1" i="1" dirty="0">
                <a:solidFill>
                  <a:srgbClr val="00B050"/>
                </a:solidFill>
              </a:rPr>
            </a:br>
            <a:r>
              <a:rPr lang="ru-RU" b="1" i="1" dirty="0">
                <a:solidFill>
                  <a:srgbClr val="00B050"/>
                </a:solidFill>
              </a:rPr>
              <a:t>Тюбинг и таблетка</a:t>
            </a:r>
            <a:br>
              <a:rPr lang="ru-RU" b="1" i="1" dirty="0">
                <a:solidFill>
                  <a:srgbClr val="00B050"/>
                </a:solidFill>
              </a:rPr>
            </a:br>
            <a:r>
              <a:rPr lang="ru-RU" b="1" i="1" dirty="0">
                <a:solidFill>
                  <a:srgbClr val="00B050"/>
                </a:solidFill>
              </a:rPr>
              <a:t>Разбегайтесь, детки!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9f937950-6814-11e5-be42-74d435146d6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90430"/>
            <a:ext cx="4773102" cy="3164773"/>
          </a:xfrm>
          <a:prstGeom prst="flowChartAlternateProcess">
            <a:avLst/>
          </a:prstGeom>
        </p:spPr>
      </p:pic>
      <p:pic>
        <p:nvPicPr>
          <p:cNvPr id="3" name="Рисунок 2" descr="522c7cd40647de36480d7c6e11c5b79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2667987"/>
            <a:ext cx="5868144" cy="4188494"/>
          </a:xfrm>
          <a:prstGeom prst="flowChartAlternateProcess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02246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93888"/>
            <a:ext cx="5364088" cy="3556623"/>
          </a:xfrm>
          <a:prstGeom prst="flowChartAlternateProcess">
            <a:avLst/>
          </a:prstGeom>
        </p:spPr>
      </p:pic>
      <p:pic>
        <p:nvPicPr>
          <p:cNvPr id="3" name="Рисунок 2" descr="g1115_7494_b773686af40b1e40508982f3cec7a73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220" y="3439670"/>
            <a:ext cx="4713545" cy="3261911"/>
          </a:xfrm>
          <a:prstGeom prst="flowChartAlternateProcess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700180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35"/>
            <a:ext cx="5715000" cy="4141304"/>
          </a:xfrm>
          <a:prstGeom prst="flowChartAlternateProcess">
            <a:avLst/>
          </a:prstGeom>
        </p:spPr>
      </p:pic>
      <p:pic>
        <p:nvPicPr>
          <p:cNvPr id="3" name="Рисунок 2" descr="photo_2165-137979055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9979" y="3284984"/>
            <a:ext cx="4764021" cy="3573015"/>
          </a:xfrm>
          <a:prstGeom prst="flowChartAlternateProcess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332656"/>
            <a:ext cx="281359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КОНЬКИ</a:t>
            </a:r>
            <a:endParaRPr lang="ru-RU" sz="5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859340"/>
            <a:ext cx="54543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>
                <a:solidFill>
                  <a:srgbClr val="00B050"/>
                </a:solidFill>
              </a:rPr>
              <a:t>На каток ходил я с папой,</a:t>
            </a:r>
            <a:br>
              <a:rPr lang="ru-RU" sz="2400" dirty="0">
                <a:solidFill>
                  <a:srgbClr val="00B050"/>
                </a:solidFill>
              </a:rPr>
            </a:br>
            <a:r>
              <a:rPr lang="ru-RU" sz="2400" dirty="0">
                <a:solidFill>
                  <a:srgbClr val="00B050"/>
                </a:solidFill>
              </a:rPr>
              <a:t>Там катался на коньках.</a:t>
            </a:r>
            <a:br>
              <a:rPr lang="ru-RU" sz="2400" dirty="0">
                <a:solidFill>
                  <a:srgbClr val="00B050"/>
                </a:solidFill>
              </a:rPr>
            </a:br>
            <a:r>
              <a:rPr lang="ru-RU" sz="2400" dirty="0">
                <a:solidFill>
                  <a:srgbClr val="00B050"/>
                </a:solidFill>
              </a:rPr>
              <a:t>Часто падал, но не плакал,</a:t>
            </a:r>
            <a:br>
              <a:rPr lang="ru-RU" sz="2400" dirty="0">
                <a:solidFill>
                  <a:srgbClr val="00B050"/>
                </a:solidFill>
              </a:rPr>
            </a:br>
            <a:r>
              <a:rPr lang="ru-RU" sz="2400" dirty="0">
                <a:solidFill>
                  <a:srgbClr val="00B050"/>
                </a:solidFill>
              </a:rPr>
              <a:t>Говорил то "ОХ", то "АХ".</a:t>
            </a:r>
            <a:br>
              <a:rPr lang="ru-RU" sz="2400" dirty="0">
                <a:solidFill>
                  <a:srgbClr val="00B050"/>
                </a:solidFill>
              </a:rPr>
            </a:br>
            <a:r>
              <a:rPr lang="ru-RU" sz="2400" dirty="0">
                <a:solidFill>
                  <a:srgbClr val="00B050"/>
                </a:solidFill>
              </a:rPr>
              <a:t>Ехать прямо я старался,</a:t>
            </a:r>
            <a:br>
              <a:rPr lang="ru-RU" sz="2400" dirty="0">
                <a:solidFill>
                  <a:srgbClr val="00B050"/>
                </a:solidFill>
              </a:rPr>
            </a:br>
            <a:r>
              <a:rPr lang="ru-RU" sz="2400" dirty="0">
                <a:solidFill>
                  <a:srgbClr val="00B050"/>
                </a:solidFill>
              </a:rPr>
              <a:t>Папу за руку держал,</a:t>
            </a:r>
            <a:br>
              <a:rPr lang="ru-RU" sz="2400" dirty="0">
                <a:solidFill>
                  <a:srgbClr val="00B050"/>
                </a:solidFill>
              </a:rPr>
            </a:br>
            <a:r>
              <a:rPr lang="ru-RU" sz="2400" dirty="0">
                <a:solidFill>
                  <a:srgbClr val="00B050"/>
                </a:solidFill>
              </a:rPr>
              <a:t>Только скользкий лёд попался,</a:t>
            </a:r>
            <a:br>
              <a:rPr lang="ru-RU" sz="2400" dirty="0">
                <a:solidFill>
                  <a:srgbClr val="00B050"/>
                </a:solidFill>
              </a:rPr>
            </a:br>
            <a:r>
              <a:rPr lang="ru-RU" sz="2400" dirty="0">
                <a:solidFill>
                  <a:srgbClr val="00B050"/>
                </a:solidFill>
              </a:rPr>
              <a:t>Всё в сугроб меня толкал.</a:t>
            </a:r>
            <a:br>
              <a:rPr lang="ru-RU" sz="2400" dirty="0">
                <a:solidFill>
                  <a:srgbClr val="00B050"/>
                </a:solidFill>
              </a:rPr>
            </a:br>
            <a:r>
              <a:rPr lang="ru-RU" sz="2400" dirty="0">
                <a:solidFill>
                  <a:srgbClr val="00B050"/>
                </a:solidFill>
              </a:rPr>
              <a:t>А кататься в сапогах</a:t>
            </a:r>
            <a:br>
              <a:rPr lang="ru-RU" sz="2400" dirty="0">
                <a:solidFill>
                  <a:srgbClr val="00B050"/>
                </a:solidFill>
              </a:rPr>
            </a:br>
            <a:r>
              <a:rPr lang="ru-RU" sz="2400" dirty="0">
                <a:solidFill>
                  <a:srgbClr val="00B050"/>
                </a:solidFill>
              </a:rPr>
              <a:t>Мне по льду не сложно, "АХ"...</a:t>
            </a:r>
            <a:br>
              <a:rPr lang="ru-RU" sz="2400" dirty="0">
                <a:solidFill>
                  <a:srgbClr val="00B050"/>
                </a:solidFill>
              </a:rPr>
            </a:br>
            <a:endParaRPr lang="ru-RU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a13235445c35da24997f3e56c73509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7" y="192505"/>
            <a:ext cx="3088613" cy="3088613"/>
          </a:xfrm>
          <a:prstGeom prst="flowChartAlternateProcess">
            <a:avLst/>
          </a:prstGeom>
        </p:spPr>
      </p:pic>
      <p:pic>
        <p:nvPicPr>
          <p:cNvPr id="3" name="Рисунок 2" descr="51bbf9cad7efda18bcdc74233e2f4228_w960_h204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1661" y="3044300"/>
            <a:ext cx="5720550" cy="3813700"/>
          </a:xfrm>
          <a:prstGeom prst="flowChartAlternateProcess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9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980728"/>
            <a:ext cx="6440181" cy="4293454"/>
          </a:xfrm>
          <a:prstGeom prst="flowChartAlternateProcess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igstock-Family-Going-Ice-Skating-6434939-1920x10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980728"/>
            <a:ext cx="6660232" cy="3740347"/>
          </a:xfrm>
          <a:prstGeom prst="flowChartAlternateProcess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</TotalTime>
  <Words>29</Words>
  <Application>Microsoft Office PowerPoint</Application>
  <PresentationFormat>Экран (4:3)</PresentationFormat>
  <Paragraphs>11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2016-03-26T19:07:35Z</dcterms:created>
  <dcterms:modified xsi:type="dcterms:W3CDTF">2016-03-26T19:17:44Z</dcterms:modified>
</cp:coreProperties>
</file>