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FFE94D-DF4D-44E1-9826-44CC55157E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3159D7-A873-4532-8D91-D3ADA3DB2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924d7f04b9af09c702a11282c5ac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456384" cy="2592288"/>
          </a:xfrm>
          <a:prstGeom prst="rect">
            <a:avLst/>
          </a:prstGeom>
        </p:spPr>
      </p:pic>
      <p:pic>
        <p:nvPicPr>
          <p:cNvPr id="6" name="Рисунок 5" descr="zhyvotnye-30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3528392" cy="2796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37312"/>
            <a:ext cx="8458200" cy="36004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рахматуллина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58768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38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708920"/>
            <a:ext cx="3429000" cy="2465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ГОРОДА НИЖНЕВАРТОВСКА ДЕТСКИЙ САД №61 «СОЛОВУШКА»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3389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5832648" cy="475252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44208" y="1316037"/>
            <a:ext cx="2493058" cy="39417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Кто без нот и без свирели</a:t>
            </a:r>
          </a:p>
          <a:p>
            <a:pPr>
              <a:buNone/>
            </a:pPr>
            <a:r>
              <a:rPr lang="ru-RU" b="1" i="1" dirty="0" smtClean="0"/>
              <a:t>Лучше всех выводит трели,</a:t>
            </a:r>
          </a:p>
          <a:p>
            <a:pPr>
              <a:buNone/>
            </a:pPr>
            <a:r>
              <a:rPr lang="ru-RU" b="1" i="1" dirty="0" smtClean="0"/>
              <a:t>Голосистей и нежней?</a:t>
            </a:r>
          </a:p>
          <a:p>
            <a:pPr>
              <a:buNone/>
            </a:pPr>
            <a:r>
              <a:rPr lang="ru-RU" b="1" i="1" dirty="0" smtClean="0"/>
              <a:t>Кто же это?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517232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АИСТ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692696"/>
            <a:ext cx="2467000" cy="47525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Он живёт на крыше дома,</a:t>
            </a:r>
          </a:p>
          <a:p>
            <a:pPr>
              <a:buNone/>
            </a:pPr>
            <a:r>
              <a:rPr lang="ru-RU" b="1" i="1" dirty="0" err="1" smtClean="0"/>
              <a:t>Красноклювый</a:t>
            </a:r>
            <a:r>
              <a:rPr lang="ru-RU" b="1" i="1" dirty="0" smtClean="0"/>
              <a:t>, всем знакомый,</a:t>
            </a:r>
          </a:p>
          <a:p>
            <a:pPr>
              <a:buNone/>
            </a:pPr>
            <a:r>
              <a:rPr lang="ru-RU" b="1" i="1" dirty="0" smtClean="0"/>
              <a:t>Длинноногий, длинноносый, </a:t>
            </a:r>
          </a:p>
          <a:p>
            <a:pPr>
              <a:buNone/>
            </a:pPr>
            <a:r>
              <a:rPr lang="ru-RU" b="1" i="1" dirty="0" smtClean="0"/>
              <a:t>Длинношеий, безголосый.</a:t>
            </a:r>
          </a:p>
          <a:p>
            <a:pPr>
              <a:buNone/>
            </a:pPr>
            <a:r>
              <a:rPr lang="ru-RU" b="1" i="1" dirty="0" smtClean="0"/>
              <a:t>Он летает на охоту</a:t>
            </a:r>
          </a:p>
          <a:p>
            <a:pPr>
              <a:buNone/>
            </a:pPr>
            <a:r>
              <a:rPr lang="ru-RU" b="1" i="1" dirty="0" smtClean="0"/>
              <a:t> За лягушками к болоту.</a:t>
            </a:r>
            <a:endParaRPr lang="ru-RU" b="1" i="1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548680"/>
            <a:ext cx="5832648" cy="49685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Чайка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качанные файлы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6120680" cy="504056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16216" y="620688"/>
            <a:ext cx="2421050" cy="4896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Над рекою и над морем</a:t>
            </a:r>
          </a:p>
          <a:p>
            <a:pPr>
              <a:buNone/>
            </a:pPr>
            <a:r>
              <a:rPr lang="ru-RU" b="1" i="1" dirty="0" smtClean="0"/>
              <a:t> Птицы реют на просторе.</a:t>
            </a:r>
          </a:p>
          <a:p>
            <a:pPr>
              <a:buNone/>
            </a:pPr>
            <a:r>
              <a:rPr lang="ru-RU" b="1" i="1" dirty="0" smtClean="0"/>
              <a:t>Рыбку любят они очень, </a:t>
            </a:r>
          </a:p>
          <a:p>
            <a:pPr>
              <a:buNone/>
            </a:pPr>
            <a:r>
              <a:rPr lang="ru-RU" b="1" i="1" dirty="0" smtClean="0"/>
              <a:t>Днём охотятся и ночью.</a:t>
            </a:r>
          </a:p>
          <a:p>
            <a:pPr>
              <a:buNone/>
            </a:pPr>
            <a:r>
              <a:rPr lang="ru-RU" b="1" i="1" dirty="0" smtClean="0"/>
              <a:t>По одной летят и стайкой</a:t>
            </a:r>
          </a:p>
          <a:p>
            <a:pPr>
              <a:buNone/>
            </a:pPr>
            <a:r>
              <a:rPr lang="ru-RU" b="1" i="1" dirty="0" smtClean="0"/>
              <a:t>Этих птиц зовём мы…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980727"/>
            <a:ext cx="2130316" cy="427707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Угадайте, что за птичка:</a:t>
            </a:r>
          </a:p>
          <a:p>
            <a:pPr>
              <a:buNone/>
            </a:pPr>
            <a:r>
              <a:rPr lang="ru-RU" b="1" i="1" dirty="0" smtClean="0"/>
              <a:t>Тёмненькая невеличка, </a:t>
            </a:r>
          </a:p>
          <a:p>
            <a:pPr>
              <a:buNone/>
            </a:pPr>
            <a:r>
              <a:rPr lang="ru-RU" b="1" i="1" dirty="0" smtClean="0"/>
              <a:t>Беленькая с живота, </a:t>
            </a:r>
          </a:p>
          <a:p>
            <a:pPr>
              <a:buNone/>
            </a:pPr>
            <a:r>
              <a:rPr lang="ru-RU" b="1" i="1" dirty="0" smtClean="0"/>
              <a:t>Хвост раздвинут в два хвоста.</a:t>
            </a:r>
            <a:endParaRPr lang="ru-RU" b="1" i="1" dirty="0"/>
          </a:p>
        </p:txBody>
      </p:sp>
      <p:pic>
        <p:nvPicPr>
          <p:cNvPr id="7" name="Содержимое 6" descr="Ласточк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6408712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zhyvotnye-30-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404664"/>
            <a:ext cx="6235228" cy="5040559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04248" y="1628800"/>
            <a:ext cx="2133018" cy="362900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Длинная шея, в стае живёт,</a:t>
            </a:r>
          </a:p>
          <a:p>
            <a:pPr>
              <a:buNone/>
            </a:pPr>
            <a:r>
              <a:rPr lang="ru-RU" b="1" i="1" dirty="0" smtClean="0"/>
              <a:t>В озере белый красавец плывёт.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175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548680"/>
            <a:ext cx="5587156" cy="4824536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96136" y="1268759"/>
            <a:ext cx="3141130" cy="39890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cs typeface="Times New Roman" pitchFamily="18" charset="0"/>
              </a:rPr>
              <a:t> Красногрудый, чернокрылый,</a:t>
            </a:r>
          </a:p>
          <a:p>
            <a:pPr>
              <a:buNone/>
            </a:pPr>
            <a:r>
              <a:rPr lang="ru-RU" sz="2800" b="1" i="1" dirty="0" smtClean="0">
                <a:cs typeface="Times New Roman" pitchFamily="18" charset="0"/>
              </a:rPr>
              <a:t> Любит зёрнышки клевать,</a:t>
            </a:r>
          </a:p>
          <a:p>
            <a:pPr>
              <a:buNone/>
            </a:pPr>
            <a:r>
              <a:rPr lang="ru-RU" sz="2800" b="1" i="1" dirty="0" smtClean="0">
                <a:cs typeface="Times New Roman" pitchFamily="18" charset="0"/>
              </a:rPr>
              <a:t> С первым снегом на рябине</a:t>
            </a:r>
          </a:p>
          <a:p>
            <a:pPr>
              <a:buNone/>
            </a:pPr>
            <a:r>
              <a:rPr lang="ru-RU" sz="2800" b="1" i="1" dirty="0" smtClean="0">
                <a:cs typeface="Times New Roman" pitchFamily="18" charset="0"/>
              </a:rPr>
              <a:t> Он появится опять.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3066420" cy="3941763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Чик-чирик!</a:t>
            </a:r>
          </a:p>
          <a:p>
            <a:pPr>
              <a:buNone/>
            </a:pPr>
            <a:r>
              <a:rPr lang="ru-RU" b="1" i="1" dirty="0" smtClean="0"/>
              <a:t>К зернышкам прыг!</a:t>
            </a:r>
          </a:p>
          <a:p>
            <a:pPr>
              <a:buNone/>
            </a:pPr>
            <a:r>
              <a:rPr lang="ru-RU" b="1" i="1" dirty="0" smtClean="0"/>
              <a:t>Клюй, не робей!</a:t>
            </a:r>
          </a:p>
          <a:p>
            <a:pPr>
              <a:buNone/>
            </a:pPr>
            <a:r>
              <a:rPr lang="ru-RU" b="1" i="1" dirty="0" smtClean="0"/>
              <a:t>Кто это?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vorobe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92696"/>
            <a:ext cx="5383956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589240"/>
            <a:ext cx="8686800" cy="10081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102076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968552" cy="52565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196752"/>
            <a:ext cx="3483496" cy="512784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Хоть я не молоток -</a:t>
            </a:r>
          </a:p>
          <a:p>
            <a:pPr>
              <a:buNone/>
            </a:pPr>
            <a:r>
              <a:rPr lang="ru-RU" b="1" i="1" dirty="0" smtClean="0"/>
              <a:t>По дереву стучу:</a:t>
            </a:r>
          </a:p>
          <a:p>
            <a:pPr>
              <a:buNone/>
            </a:pPr>
            <a:r>
              <a:rPr lang="ru-RU" b="1" i="1" dirty="0" smtClean="0"/>
              <a:t>В нем каждый уголок</a:t>
            </a:r>
          </a:p>
          <a:p>
            <a:pPr>
              <a:buNone/>
            </a:pPr>
            <a:r>
              <a:rPr lang="ru-RU" b="1" i="1" dirty="0" smtClean="0"/>
              <a:t>Обследовать хочу.</a:t>
            </a:r>
          </a:p>
          <a:p>
            <a:pPr>
              <a:buNone/>
            </a:pPr>
            <a:r>
              <a:rPr lang="ru-RU" b="1" i="1" dirty="0" smtClean="0"/>
              <a:t>Хожу я в шапке красной</a:t>
            </a:r>
          </a:p>
          <a:p>
            <a:pPr>
              <a:buNone/>
            </a:pPr>
            <a:r>
              <a:rPr lang="ru-RU" b="1" i="1" dirty="0" smtClean="0"/>
              <a:t>И акробат прекрасный.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mzl.vpfeuhz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88640"/>
            <a:ext cx="5381922" cy="504056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560" y="1340768"/>
            <a:ext cx="2664296" cy="3917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Спинкою зеленовата,</a:t>
            </a:r>
          </a:p>
          <a:p>
            <a:pPr>
              <a:buNone/>
            </a:pPr>
            <a:r>
              <a:rPr lang="ru-RU" b="1" i="1" dirty="0" smtClean="0"/>
              <a:t>Животиком желтовата,</a:t>
            </a:r>
          </a:p>
          <a:p>
            <a:pPr>
              <a:buNone/>
            </a:pPr>
            <a:r>
              <a:rPr lang="ru-RU" b="1" i="1" dirty="0" smtClean="0"/>
              <a:t>Чёрненькая шапочка</a:t>
            </a:r>
          </a:p>
          <a:p>
            <a:pPr>
              <a:buNone/>
            </a:pPr>
            <a:r>
              <a:rPr lang="ru-RU" b="1" i="1" dirty="0" smtClean="0"/>
              <a:t>И полоска шарфика.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ab091c99baea79bd3a62b3c4bc0fb69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5328592" cy="489654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84168" y="1316037"/>
            <a:ext cx="2592288" cy="39417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Всю ночь летает -</a:t>
            </a:r>
          </a:p>
          <a:p>
            <a:pPr>
              <a:buNone/>
            </a:pPr>
            <a:r>
              <a:rPr lang="ru-RU" b="1" i="1" dirty="0" smtClean="0"/>
              <a:t>Мышей добывает.</a:t>
            </a:r>
          </a:p>
          <a:p>
            <a:pPr>
              <a:buNone/>
            </a:pPr>
            <a:r>
              <a:rPr lang="ru-RU" b="1" i="1" dirty="0" smtClean="0"/>
              <a:t>А станет светло -</a:t>
            </a:r>
          </a:p>
          <a:p>
            <a:pPr>
              <a:buNone/>
            </a:pPr>
            <a:r>
              <a:rPr lang="ru-RU" b="1" i="1" dirty="0" smtClean="0"/>
              <a:t>Спать летит в дупло.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661248"/>
            <a:ext cx="8610600" cy="11967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ОРЁЛ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teppe_Eagle_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43808" y="404664"/>
            <a:ext cx="6048672" cy="525658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1316037"/>
            <a:ext cx="2808312" cy="394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Разве жить не страшно в нем?</a:t>
            </a:r>
          </a:p>
          <a:p>
            <a:pPr>
              <a:buNone/>
            </a:pPr>
            <a:r>
              <a:rPr lang="ru-RU" b="1" i="1" dirty="0" smtClean="0"/>
              <a:t>Хоть кругом и красота,</a:t>
            </a:r>
          </a:p>
          <a:p>
            <a:pPr>
              <a:buNone/>
            </a:pPr>
            <a:r>
              <a:rPr lang="ru-RU" b="1" i="1" dirty="0" smtClean="0"/>
              <a:t>Но такая высота!</a:t>
            </a:r>
          </a:p>
          <a:p>
            <a:pPr>
              <a:buNone/>
            </a:pPr>
            <a:r>
              <a:rPr lang="ru-RU" b="1" i="1" dirty="0" smtClean="0"/>
              <a:t>Нет хозяин не боится</a:t>
            </a:r>
          </a:p>
          <a:p>
            <a:pPr>
              <a:buNone/>
            </a:pPr>
            <a:r>
              <a:rPr lang="ru-RU" b="1" i="1" dirty="0" smtClean="0"/>
              <a:t>Со скалы крутой скатиться -</a:t>
            </a:r>
          </a:p>
          <a:p>
            <a:pPr>
              <a:buNone/>
            </a:pPr>
            <a:r>
              <a:rPr lang="ru-RU" b="1" i="1" dirty="0" smtClean="0"/>
              <a:t>Два могучие крыла</a:t>
            </a:r>
          </a:p>
          <a:p>
            <a:pPr>
              <a:buNone/>
            </a:pPr>
            <a:r>
              <a:rPr lang="ru-RU" b="1" i="1" dirty="0" smtClean="0"/>
              <a:t>У хозяина ...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54373034_b78b4d9023_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616623" cy="504056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56176" y="1316037"/>
            <a:ext cx="2781090" cy="394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Кар-кар-кар! –кричит плутовка.</a:t>
            </a:r>
          </a:p>
          <a:p>
            <a:pPr>
              <a:buNone/>
            </a:pPr>
            <a:r>
              <a:rPr lang="ru-RU" b="1" i="1" dirty="0" smtClean="0"/>
              <a:t>Ну и ловкая воровка!</a:t>
            </a:r>
          </a:p>
          <a:p>
            <a:pPr>
              <a:buNone/>
            </a:pPr>
            <a:r>
              <a:rPr lang="ru-RU" b="1" i="1" dirty="0" smtClean="0"/>
              <a:t>Все блестящие вещицы</a:t>
            </a:r>
          </a:p>
          <a:p>
            <a:pPr>
              <a:buNone/>
            </a:pPr>
            <a:r>
              <a:rPr lang="ru-RU" b="1" i="1" dirty="0" smtClean="0"/>
              <a:t>Очень любит эта птица!</a:t>
            </a:r>
          </a:p>
          <a:p>
            <a:pPr>
              <a:buNone/>
            </a:pPr>
            <a:r>
              <a:rPr lang="ru-RU" b="1" i="1" dirty="0" smtClean="0"/>
              <a:t>И она вам всем знакома,</a:t>
            </a:r>
          </a:p>
          <a:p>
            <a:pPr>
              <a:buNone/>
            </a:pPr>
            <a:r>
              <a:rPr lang="ru-RU" b="1" i="1" dirty="0" smtClean="0"/>
              <a:t>Как зовут её?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(tapeciarnia.pl)99091_sroka_og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6048672" cy="460851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8224" y="1316037"/>
            <a:ext cx="2349042" cy="39417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Непоседа пестрая,</a:t>
            </a:r>
          </a:p>
          <a:p>
            <a:pPr>
              <a:buNone/>
            </a:pPr>
            <a:r>
              <a:rPr lang="ru-RU" b="1" i="1" dirty="0" smtClean="0"/>
              <a:t>Птица</a:t>
            </a:r>
          </a:p>
          <a:p>
            <a:pPr>
              <a:buNone/>
            </a:pPr>
            <a:r>
              <a:rPr lang="ru-RU" b="1" i="1" dirty="0" smtClean="0"/>
              <a:t>длиннохвостая</a:t>
            </a:r>
            <a:r>
              <a:rPr lang="ru-RU" b="1" i="1" dirty="0" smtClean="0"/>
              <a:t>,</a:t>
            </a:r>
          </a:p>
          <a:p>
            <a:pPr>
              <a:buNone/>
            </a:pPr>
            <a:r>
              <a:rPr lang="ru-RU" b="1" i="1" dirty="0" smtClean="0"/>
              <a:t>Птица говорливая,</a:t>
            </a:r>
          </a:p>
          <a:p>
            <a:pPr>
              <a:buNone/>
            </a:pPr>
            <a:r>
              <a:rPr lang="ru-RU" b="1" i="1" dirty="0" smtClean="0"/>
              <a:t>Самая болтливая.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304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Воспитатель: рахматуллина г.в.</vt:lpstr>
      <vt:lpstr>снегирь</vt:lpstr>
      <vt:lpstr>ВОРОБЕЙ</vt:lpstr>
      <vt:lpstr>ДЯТЕЛ</vt:lpstr>
      <vt:lpstr>СИНИЦА</vt:lpstr>
      <vt:lpstr>СОВА</vt:lpstr>
      <vt:lpstr>ОРЁЛ</vt:lpstr>
      <vt:lpstr>ВОРОНА</vt:lpstr>
      <vt:lpstr>СОРОКА</vt:lpstr>
      <vt:lpstr>СОЛОВЕЙ</vt:lpstr>
      <vt:lpstr>АИСТ</vt:lpstr>
      <vt:lpstr>Чайка</vt:lpstr>
      <vt:lpstr>ЛАСТОЧКА</vt:lpstr>
      <vt:lpstr>ЛЕБЕДЬ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14</cp:revision>
  <dcterms:created xsi:type="dcterms:W3CDTF">2016-04-01T13:27:39Z</dcterms:created>
  <dcterms:modified xsi:type="dcterms:W3CDTF">2016-04-01T15:57:54Z</dcterms:modified>
</cp:coreProperties>
</file>