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67" r:id="rId5"/>
    <p:sldId id="257" r:id="rId6"/>
    <p:sldId id="268" r:id="rId7"/>
    <p:sldId id="265" r:id="rId8"/>
    <p:sldId id="264" r:id="rId9"/>
    <p:sldId id="269" r:id="rId10"/>
    <p:sldId id="259" r:id="rId11"/>
    <p:sldId id="258" r:id="rId12"/>
    <p:sldId id="271"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6FFCC"/>
    <a:srgbClr val="FF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BF5E86-5D98-431E-AEA0-6BC1251A8309}"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4AC3CD-361C-4B70-A92C-00499FB81F9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BF5E86-5D98-431E-AEA0-6BC1251A8309}"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4AC3CD-361C-4B70-A92C-00499FB81F9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BF5E86-5D98-431E-AEA0-6BC1251A8309}"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4AC3CD-361C-4B70-A92C-00499FB81F9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BF5E86-5D98-431E-AEA0-6BC1251A8309}"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4AC3CD-361C-4B70-A92C-00499FB81F9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1BF5E86-5D98-431E-AEA0-6BC1251A8309}"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4AC3CD-361C-4B70-A92C-00499FB81F9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1BF5E86-5D98-431E-AEA0-6BC1251A8309}" type="datetimeFigureOut">
              <a:rPr lang="ru-RU" smtClean="0"/>
              <a:pPr/>
              <a:t>30.03.2016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4AC3CD-361C-4B70-A92C-00499FB81F9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BF5E86-5D98-431E-AEA0-6BC1251A8309}" type="datetimeFigureOut">
              <a:rPr lang="ru-RU" smtClean="0"/>
              <a:pPr/>
              <a:t>30.03.2016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E4AC3CD-361C-4B70-A92C-00499FB81F9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1BF5E86-5D98-431E-AEA0-6BC1251A8309}" type="datetimeFigureOut">
              <a:rPr lang="ru-RU" smtClean="0"/>
              <a:pPr/>
              <a:t>30.03.2016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E4AC3CD-361C-4B70-A92C-00499FB81F9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BF5E86-5D98-431E-AEA0-6BC1251A8309}" type="datetimeFigureOut">
              <a:rPr lang="ru-RU" smtClean="0"/>
              <a:pPr/>
              <a:t>30.03.2016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4AC3CD-361C-4B70-A92C-00499FB81F9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BF5E86-5D98-431E-AEA0-6BC1251A8309}" type="datetimeFigureOut">
              <a:rPr lang="ru-RU" smtClean="0"/>
              <a:pPr/>
              <a:t>30.03.2016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4AC3CD-361C-4B70-A92C-00499FB81F9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BF5E86-5D98-431E-AEA0-6BC1251A8309}" type="datetimeFigureOut">
              <a:rPr lang="ru-RU" smtClean="0"/>
              <a:pPr/>
              <a:t>30.03.2016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4AC3CD-361C-4B70-A92C-00499FB81F9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F5E86-5D98-431E-AEA0-6BC1251A8309}" type="datetimeFigureOut">
              <a:rPr lang="ru-RU" smtClean="0"/>
              <a:pPr/>
              <a:t>30.03.2016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AC3CD-361C-4B70-A92C-00499FB81F9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4000496" y="785794"/>
            <a:ext cx="4000528" cy="2286016"/>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endParaRPr lang="ru-RU" dirty="0"/>
          </a:p>
        </p:txBody>
      </p:sp>
      <p:sp>
        <p:nvSpPr>
          <p:cNvPr id="2" name="Заголовок 1"/>
          <p:cNvSpPr>
            <a:spLocks noGrp="1"/>
          </p:cNvSpPr>
          <p:nvPr>
            <p:ph type="ctrTitle"/>
          </p:nvPr>
        </p:nvSpPr>
        <p:spPr>
          <a:xfrm>
            <a:off x="1928794" y="1571612"/>
            <a:ext cx="6961406" cy="2374554"/>
          </a:xfrm>
        </p:spPr>
        <p:txBody>
          <a:bodyPr>
            <a:noAutofit/>
          </a:bodyPr>
          <a:lstStyle/>
          <a:p>
            <a:r>
              <a:rPr lang="ru-RU" sz="1800" dirty="0" smtClean="0"/>
              <a:t>                       </a:t>
            </a:r>
            <a:r>
              <a:rPr lang="en-US" sz="1800" b="1" i="1" dirty="0" smtClean="0">
                <a:solidFill>
                  <a:schemeClr val="tx2"/>
                </a:solidFill>
              </a:rPr>
              <a:t>Good morning, dear boys and girls!</a:t>
            </a:r>
            <a:r>
              <a:rPr lang="ru-RU" sz="1800" b="1" i="1" dirty="0" smtClean="0">
                <a:solidFill>
                  <a:schemeClr val="tx2"/>
                </a:solidFill>
              </a:rPr>
              <a:t/>
            </a:r>
            <a:br>
              <a:rPr lang="ru-RU" sz="1800" b="1" i="1" dirty="0" smtClean="0">
                <a:solidFill>
                  <a:schemeClr val="tx2"/>
                </a:solidFill>
              </a:rPr>
            </a:br>
            <a:r>
              <a:rPr lang="ru-RU" sz="1800" b="1" i="1" dirty="0" smtClean="0">
                <a:solidFill>
                  <a:schemeClr val="tx2"/>
                </a:solidFill>
              </a:rPr>
              <a:t>               </a:t>
            </a:r>
            <a:r>
              <a:rPr lang="en-US" sz="1800" b="1" i="1" dirty="0" smtClean="0">
                <a:solidFill>
                  <a:schemeClr val="tx2"/>
                </a:solidFill>
              </a:rPr>
              <a:t>Good morning, good morning!</a:t>
            </a:r>
            <a:r>
              <a:rPr lang="ru-RU" sz="1800" b="1" i="1" dirty="0" smtClean="0">
                <a:solidFill>
                  <a:schemeClr val="tx2"/>
                </a:solidFill>
              </a:rPr>
              <a:t/>
            </a:r>
            <a:br>
              <a:rPr lang="ru-RU" sz="1800" b="1" i="1" dirty="0" smtClean="0">
                <a:solidFill>
                  <a:schemeClr val="tx2"/>
                </a:solidFill>
              </a:rPr>
            </a:br>
            <a:r>
              <a:rPr lang="en-US" sz="1800" b="1" i="1" dirty="0" smtClean="0">
                <a:solidFill>
                  <a:schemeClr val="tx2"/>
                </a:solidFill>
              </a:rPr>
              <a:t>Good morning to you!</a:t>
            </a:r>
            <a:r>
              <a:rPr lang="ru-RU" sz="1800" b="1" i="1" dirty="0" smtClean="0">
                <a:solidFill>
                  <a:schemeClr val="tx2"/>
                </a:solidFill>
              </a:rPr>
              <a:t/>
            </a:r>
            <a:br>
              <a:rPr lang="ru-RU" sz="1800" b="1" i="1" dirty="0" smtClean="0">
                <a:solidFill>
                  <a:schemeClr val="tx2"/>
                </a:solidFill>
              </a:rPr>
            </a:br>
            <a:r>
              <a:rPr lang="ru-RU" sz="1800" b="1" i="1" dirty="0" smtClean="0">
                <a:solidFill>
                  <a:schemeClr val="tx2"/>
                </a:solidFill>
              </a:rPr>
              <a:t>               </a:t>
            </a:r>
            <a:r>
              <a:rPr lang="en-US" sz="1800" b="1" i="1" dirty="0" smtClean="0">
                <a:solidFill>
                  <a:schemeClr val="tx2"/>
                </a:solidFill>
              </a:rPr>
              <a:t>Good morning, dear children!</a:t>
            </a:r>
            <a:r>
              <a:rPr lang="ru-RU" sz="2000" dirty="0" smtClean="0"/>
              <a:t/>
            </a:r>
            <a:br>
              <a:rPr lang="ru-RU" sz="2000" dirty="0" smtClean="0"/>
            </a:br>
            <a:endParaRPr lang="ru-RU" sz="11500" b="1" dirty="0">
              <a:solidFill>
                <a:schemeClr val="tx2"/>
              </a:solidFill>
            </a:endParaRPr>
          </a:p>
        </p:txBody>
      </p:sp>
      <p:pic>
        <p:nvPicPr>
          <p:cNvPr id="12" name="Рисунок 11" descr="0_87b70_dfdac264_orig.png"/>
          <p:cNvPicPr>
            <a:picLocks noChangeAspect="1"/>
          </p:cNvPicPr>
          <p:nvPr/>
        </p:nvPicPr>
        <p:blipFill>
          <a:blip r:embed="rId2" cstate="screen"/>
          <a:stretch>
            <a:fillRect/>
          </a:stretch>
        </p:blipFill>
        <p:spPr>
          <a:xfrm>
            <a:off x="1500166" y="2428868"/>
            <a:ext cx="3214710" cy="40005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ru-RU" sz="3600" b="1" dirty="0" smtClean="0"/>
              <a:t>      </a:t>
            </a:r>
            <a:r>
              <a:rPr lang="en-US" sz="3600" b="1" dirty="0" smtClean="0"/>
              <a:t>Family</a:t>
            </a:r>
            <a:r>
              <a:rPr lang="ru-RU" sz="3600" dirty="0"/>
              <a:t/>
            </a:r>
            <a:br>
              <a:rPr lang="ru-RU" sz="3600" dirty="0"/>
            </a:br>
            <a:r>
              <a:rPr lang="en-US" sz="3600" dirty="0"/>
              <a:t>I have a father,</a:t>
            </a:r>
            <a:r>
              <a:rPr lang="ru-RU" sz="3600" dirty="0"/>
              <a:t/>
            </a:r>
            <a:br>
              <a:rPr lang="ru-RU" sz="3600" dirty="0"/>
            </a:br>
            <a:r>
              <a:rPr lang="en-US" sz="3600" dirty="0"/>
              <a:t>I have a mother,</a:t>
            </a:r>
            <a:r>
              <a:rPr lang="ru-RU" sz="3600" dirty="0"/>
              <a:t/>
            </a:r>
            <a:br>
              <a:rPr lang="ru-RU" sz="3600" dirty="0"/>
            </a:br>
            <a:r>
              <a:rPr lang="en-US" sz="3600" dirty="0"/>
              <a:t>I have a sister,</a:t>
            </a:r>
            <a:r>
              <a:rPr lang="ru-RU" sz="3600" dirty="0"/>
              <a:t/>
            </a:r>
            <a:br>
              <a:rPr lang="ru-RU" sz="3600" dirty="0"/>
            </a:br>
            <a:r>
              <a:rPr lang="en-US" sz="3600" dirty="0"/>
              <a:t>I have a brother,</a:t>
            </a:r>
            <a:r>
              <a:rPr lang="ru-RU" sz="3600" dirty="0"/>
              <a:t/>
            </a:r>
            <a:br>
              <a:rPr lang="ru-RU" sz="3600" dirty="0"/>
            </a:br>
            <a:r>
              <a:rPr lang="en-US" sz="3600" dirty="0"/>
              <a:t>Father, mother,</a:t>
            </a:r>
            <a:r>
              <a:rPr lang="ru-RU" sz="3600" dirty="0"/>
              <a:t/>
            </a:r>
            <a:br>
              <a:rPr lang="ru-RU" sz="3600" dirty="0"/>
            </a:br>
            <a:r>
              <a:rPr lang="ru-RU" sz="3600" dirty="0" err="1"/>
              <a:t>Sister</a:t>
            </a:r>
            <a:r>
              <a:rPr lang="ru-RU" sz="3600" dirty="0"/>
              <a:t>, </a:t>
            </a:r>
            <a:r>
              <a:rPr lang="ru-RU" sz="3600" dirty="0" err="1"/>
              <a:t>brother</a:t>
            </a:r>
            <a:r>
              <a:rPr lang="ru-RU" sz="3600" dirty="0"/>
              <a:t/>
            </a:r>
            <a:br>
              <a:rPr lang="ru-RU" sz="3600" dirty="0"/>
            </a:br>
            <a:r>
              <a:rPr lang="ru-RU" sz="3600" dirty="0" err="1"/>
              <a:t>Hand</a:t>
            </a:r>
            <a:r>
              <a:rPr lang="ru-RU" sz="3600" dirty="0"/>
              <a:t> </a:t>
            </a:r>
            <a:r>
              <a:rPr lang="ru-RU" sz="3600" dirty="0" err="1"/>
              <a:t>in</a:t>
            </a:r>
            <a:r>
              <a:rPr lang="ru-RU" sz="3600" dirty="0"/>
              <a:t> </a:t>
            </a:r>
            <a:r>
              <a:rPr lang="ru-RU" sz="3600" dirty="0" err="1"/>
              <a:t>hand</a:t>
            </a:r>
            <a:r>
              <a:rPr lang="ru-RU" sz="3600" dirty="0"/>
              <a:t/>
            </a:r>
            <a:br>
              <a:rPr lang="ru-RU" sz="3600" dirty="0"/>
            </a:br>
            <a:r>
              <a:rPr lang="ru-RU" sz="3600" dirty="0" err="1"/>
              <a:t>With</a:t>
            </a:r>
            <a:r>
              <a:rPr lang="ru-RU" sz="3600" dirty="0"/>
              <a:t> </a:t>
            </a:r>
            <a:r>
              <a:rPr lang="ru-RU" sz="3600" dirty="0" err="1"/>
              <a:t>one</a:t>
            </a:r>
            <a:r>
              <a:rPr lang="ru-RU" sz="3600" dirty="0"/>
              <a:t> </a:t>
            </a:r>
            <a:r>
              <a:rPr lang="ru-RU" sz="3600" dirty="0" err="1"/>
              <a:t>another</a:t>
            </a:r>
            <a:r>
              <a:rPr lang="ru-RU" sz="3600" dirty="0"/>
              <a:t>.</a:t>
            </a:r>
            <a:r>
              <a:rPr lang="ru-RU" dirty="0"/>
              <a:t/>
            </a:r>
            <a:br>
              <a:rPr lang="ru-RU" dirty="0"/>
            </a:br>
            <a:endParaRPr lang="ru-RU" dirty="0"/>
          </a:p>
        </p:txBody>
      </p:sp>
      <p:sp>
        <p:nvSpPr>
          <p:cNvPr id="15362" name="AutoShape 2" descr="http://www.%D0%B0%D0%B8%D1%81%D1%82-%D1%8F%D0%BC%D0%B0%D0%BB.%D1%80%D1%84/images/0_ab62f_c7a54245_ori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4" name="Picture 4" descr="http://s7.postimg.org/rjy6c4p17/8jtop4zk.gif"/>
          <p:cNvPicPr>
            <a:picLocks noChangeAspect="1" noChangeArrowheads="1" noCrop="1"/>
          </p:cNvPicPr>
          <p:nvPr/>
        </p:nvPicPr>
        <p:blipFill>
          <a:blip r:embed="rId2" cstate="screen"/>
          <a:srcRect/>
          <a:stretch>
            <a:fillRect/>
          </a:stretch>
        </p:blipFill>
        <p:spPr bwMode="auto">
          <a:xfrm>
            <a:off x="5364088" y="3140968"/>
            <a:ext cx="2924175" cy="33337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fontScale="90000"/>
          </a:bodyPr>
          <a:lstStyle/>
          <a:p>
            <a:pPr algn="l"/>
            <a:r>
              <a:rPr lang="ru-RU" sz="4000" b="1" dirty="0" smtClean="0">
                <a:solidFill>
                  <a:schemeClr val="tx2"/>
                </a:solidFill>
              </a:rPr>
              <a:t>        </a:t>
            </a:r>
            <a:r>
              <a:rPr lang="en-US" sz="4000" b="1" dirty="0" smtClean="0">
                <a:solidFill>
                  <a:schemeClr val="tx2"/>
                </a:solidFill>
              </a:rPr>
              <a:t>My </a:t>
            </a:r>
            <a:r>
              <a:rPr lang="en-US" sz="4000" b="1" dirty="0">
                <a:solidFill>
                  <a:schemeClr val="tx2"/>
                </a:solidFill>
              </a:rPr>
              <a:t>Mother</a:t>
            </a:r>
            <a:r>
              <a:rPr lang="ru-RU" sz="3600" dirty="0"/>
              <a:t/>
            </a:r>
            <a:br>
              <a:rPr lang="ru-RU" sz="3600" dirty="0"/>
            </a:br>
            <a:r>
              <a:rPr lang="en-US" sz="3600" dirty="0"/>
              <a:t>Who said «Good night»</a:t>
            </a:r>
            <a:r>
              <a:rPr lang="ru-RU" sz="3600" dirty="0"/>
              <a:t/>
            </a:r>
            <a:br>
              <a:rPr lang="ru-RU" sz="3600" dirty="0"/>
            </a:br>
            <a:r>
              <a:rPr lang="en-US" sz="3600" dirty="0"/>
              <a:t>When I was a child?</a:t>
            </a:r>
            <a:r>
              <a:rPr lang="ru-RU" sz="3600" dirty="0"/>
              <a:t/>
            </a:r>
            <a:br>
              <a:rPr lang="ru-RU" sz="3600" dirty="0"/>
            </a:br>
            <a:r>
              <a:rPr lang="en-US" sz="3600" dirty="0"/>
              <a:t>My Mother.</a:t>
            </a:r>
            <a:r>
              <a:rPr lang="ru-RU" sz="3600" dirty="0"/>
              <a:t/>
            </a:r>
            <a:br>
              <a:rPr lang="ru-RU" sz="3600" dirty="0"/>
            </a:br>
            <a:r>
              <a:rPr lang="en-US" sz="3600" dirty="0"/>
              <a:t>Who dressed my dolls in </a:t>
            </a:r>
            <a:r>
              <a:rPr lang="en-US" sz="3600" dirty="0" err="1"/>
              <a:t>clothers</a:t>
            </a:r>
            <a:r>
              <a:rPr lang="en-US" sz="3600" dirty="0"/>
              <a:t> so gay</a:t>
            </a:r>
            <a:r>
              <a:rPr lang="ru-RU" sz="3600" dirty="0"/>
              <a:t/>
            </a:r>
            <a:br>
              <a:rPr lang="ru-RU" sz="3600" dirty="0"/>
            </a:br>
            <a:r>
              <a:rPr lang="en-US" sz="3600" dirty="0"/>
              <a:t>And showed me often how to play?</a:t>
            </a:r>
            <a:r>
              <a:rPr lang="ru-RU" sz="3600" dirty="0"/>
              <a:t/>
            </a:r>
            <a:br>
              <a:rPr lang="ru-RU" sz="3600" dirty="0"/>
            </a:br>
            <a:r>
              <a:rPr lang="en-US" sz="3600" dirty="0"/>
              <a:t>My Mother.</a:t>
            </a:r>
            <a:r>
              <a:rPr lang="ru-RU" sz="3600" dirty="0"/>
              <a:t/>
            </a:r>
            <a:br>
              <a:rPr lang="ru-RU" sz="3600" dirty="0"/>
            </a:br>
            <a:r>
              <a:rPr lang="en-US" sz="3600" dirty="0"/>
              <a:t>Who ran to help me when I fell?</a:t>
            </a:r>
            <a:r>
              <a:rPr lang="ru-RU" sz="3600" dirty="0"/>
              <a:t/>
            </a:r>
            <a:br>
              <a:rPr lang="ru-RU" sz="3600" dirty="0"/>
            </a:br>
            <a:r>
              <a:rPr lang="en-US" sz="3600" dirty="0"/>
              <a:t>My Mother.</a:t>
            </a:r>
            <a:r>
              <a:rPr lang="ru-RU" sz="3600" dirty="0"/>
              <a:t/>
            </a:r>
            <a:br>
              <a:rPr lang="ru-RU" sz="3600" dirty="0"/>
            </a:br>
            <a:r>
              <a:rPr lang="en-US" sz="3600" dirty="0"/>
              <a:t>Who sits at my head when I am in bed?</a:t>
            </a:r>
            <a:r>
              <a:rPr lang="ru-RU" sz="3600" dirty="0"/>
              <a:t/>
            </a:r>
            <a:br>
              <a:rPr lang="ru-RU" sz="3600" dirty="0"/>
            </a:br>
            <a:r>
              <a:rPr lang="en-US" sz="3600" dirty="0"/>
              <a:t>My mother.</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03448"/>
            <a:ext cx="8229600" cy="5602634"/>
          </a:xfrm>
        </p:spPr>
        <p:txBody>
          <a:bodyPr>
            <a:normAutofit/>
          </a:bodyPr>
          <a:lstStyle/>
          <a:p>
            <a:r>
              <a:rPr lang="en-US" sz="5400" b="1" dirty="0" smtClean="0">
                <a:solidFill>
                  <a:schemeClr val="tx2"/>
                </a:solidFill>
              </a:rPr>
              <a:t>Home work</a:t>
            </a:r>
            <a:r>
              <a:rPr lang="ru-RU" sz="5400" b="1" dirty="0" smtClean="0">
                <a:solidFill>
                  <a:schemeClr val="tx2"/>
                </a:solidFill>
              </a:rPr>
              <a:t>:</a:t>
            </a:r>
            <a:r>
              <a:rPr lang="en-US" sz="5400" b="1" dirty="0" smtClean="0">
                <a:solidFill>
                  <a:schemeClr val="tx2"/>
                </a:solidFill>
              </a:rPr>
              <a:t/>
            </a:r>
            <a:br>
              <a:rPr lang="en-US" sz="5400" b="1" dirty="0" smtClean="0">
                <a:solidFill>
                  <a:schemeClr val="tx2"/>
                </a:solidFill>
              </a:rPr>
            </a:br>
            <a:r>
              <a:rPr lang="en-US" sz="5400" dirty="0" smtClean="0"/>
              <a:t> </a:t>
            </a:r>
            <a:r>
              <a:rPr lang="en-US" sz="4800" dirty="0" smtClean="0">
                <a:solidFill>
                  <a:schemeClr val="tx2"/>
                </a:solidFill>
              </a:rPr>
              <a:t>Your homework is to draw your family.</a:t>
            </a:r>
            <a:r>
              <a:rPr lang="ru-RU" sz="5400" dirty="0" smtClean="0"/>
              <a:t/>
            </a:r>
            <a:br>
              <a:rPr lang="ru-RU" sz="5400" dirty="0" smtClean="0"/>
            </a:br>
            <a:endParaRPr lang="ru-RU" sz="5400" b="1"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ьная выноска 2"/>
          <p:cNvSpPr/>
          <p:nvPr/>
        </p:nvSpPr>
        <p:spPr>
          <a:xfrm>
            <a:off x="3563888" y="980728"/>
            <a:ext cx="4464496" cy="2520280"/>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solidFill>
              </a:rPr>
              <a:t>I hope that we always will be great friends. </a:t>
            </a:r>
            <a:endParaRPr lang="ru-RU" sz="2400" b="1" dirty="0" smtClean="0">
              <a:solidFill>
                <a:schemeClr val="tx2"/>
              </a:solidFill>
            </a:endParaRPr>
          </a:p>
          <a:p>
            <a:r>
              <a:rPr lang="en-US" sz="2400" b="1" dirty="0" smtClean="0">
                <a:solidFill>
                  <a:schemeClr val="tx2"/>
                </a:solidFill>
              </a:rPr>
              <a:t>And everyone must have your own family</a:t>
            </a:r>
            <a:r>
              <a:rPr lang="en-US" sz="1400" dirty="0" smtClean="0"/>
              <a:t>. </a:t>
            </a:r>
            <a:endParaRPr lang="ru-RU" sz="1400" dirty="0"/>
          </a:p>
        </p:txBody>
      </p:sp>
      <p:pic>
        <p:nvPicPr>
          <p:cNvPr id="1027" name="Picture 3" descr="http://img-fotki.yandex.ru/get/9760/16969765.1dc/0_8afae_f1eb0355_orig.png"/>
          <p:cNvPicPr>
            <a:picLocks noChangeAspect="1" noChangeArrowheads="1"/>
          </p:cNvPicPr>
          <p:nvPr/>
        </p:nvPicPr>
        <p:blipFill>
          <a:blip r:embed="rId2" cstate="screen"/>
          <a:srcRect/>
          <a:stretch>
            <a:fillRect/>
          </a:stretch>
        </p:blipFill>
        <p:spPr bwMode="auto">
          <a:xfrm>
            <a:off x="1187624" y="2852937"/>
            <a:ext cx="3527952" cy="319928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Прямоугольник 48"/>
          <p:cNvSpPr/>
          <p:nvPr/>
        </p:nvSpPr>
        <p:spPr>
          <a:xfrm>
            <a:off x="2123728" y="2780928"/>
            <a:ext cx="1656184"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3203848" y="2276872"/>
            <a:ext cx="576064"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95536" y="260648"/>
            <a:ext cx="8748464" cy="6597352"/>
          </a:xfrm>
        </p:spPr>
        <p:txBody>
          <a:bodyPr>
            <a:normAutofit fontScale="90000"/>
          </a:bodyPr>
          <a:lstStyle/>
          <a:p>
            <a:pPr algn="l"/>
            <a:r>
              <a:rPr lang="ru-RU" sz="2400" dirty="0"/>
              <a:t/>
            </a:r>
            <a:br>
              <a:rPr lang="ru-RU" sz="2400" dirty="0"/>
            </a:br>
            <a:r>
              <a:rPr lang="ru-RU" sz="2400" dirty="0" smtClean="0"/>
              <a:t/>
            </a:r>
            <a:br>
              <a:rPr lang="ru-RU"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4000" i="1" dirty="0" smtClean="0"/>
              <a:t> </a:t>
            </a:r>
            <a:r>
              <a:rPr lang="en-US" i="1" dirty="0" smtClean="0"/>
              <a:t/>
            </a:r>
            <a:br>
              <a:rPr lang="en-US" i="1" dirty="0" smtClean="0"/>
            </a:br>
            <a:r>
              <a:rPr lang="en-US" i="1" dirty="0" smtClean="0"/>
              <a:t> </a:t>
            </a:r>
            <a:br>
              <a:rPr lang="en-US" i="1" dirty="0" smtClean="0"/>
            </a:br>
            <a:r>
              <a:rPr lang="en-US" i="1" dirty="0" smtClean="0"/>
              <a:t/>
            </a:r>
            <a:br>
              <a:rPr lang="en-US" i="1" dirty="0" smtClean="0"/>
            </a:br>
            <a:r>
              <a:rPr lang="ru-RU" dirty="0"/>
              <a:t/>
            </a:r>
            <a:br>
              <a:rPr lang="ru-RU" dirty="0"/>
            </a:br>
            <a:r>
              <a:rPr lang="en-US" dirty="0" smtClean="0"/>
              <a:t/>
            </a:r>
            <a:br>
              <a:rPr lang="en-US" dirty="0" smtClean="0"/>
            </a:br>
            <a:r>
              <a:rPr lang="ru-RU" sz="2400" dirty="0" smtClean="0"/>
              <a:t/>
            </a:r>
            <a:br>
              <a:rPr lang="ru-RU" sz="2400" dirty="0" smtClean="0"/>
            </a:br>
            <a:r>
              <a:rPr lang="en-US" sz="2000" dirty="0" smtClean="0"/>
              <a:t> </a:t>
            </a:r>
            <a:r>
              <a:rPr lang="en-US" sz="2700" dirty="0"/>
              <a:t>1. He is the father of your father. </a:t>
            </a:r>
            <a:r>
              <a:rPr lang="en-US" sz="2700" dirty="0" smtClean="0"/>
              <a:t/>
            </a:r>
            <a:br>
              <a:rPr lang="en-US" sz="2700" dirty="0" smtClean="0"/>
            </a:br>
            <a:r>
              <a:rPr lang="en-US" sz="2700" dirty="0" smtClean="0"/>
              <a:t>2</a:t>
            </a:r>
            <a:r>
              <a:rPr lang="en-US" sz="2700" dirty="0"/>
              <a:t>. She is the sister of your father. </a:t>
            </a:r>
            <a:r>
              <a:rPr lang="ru-RU" sz="2700" dirty="0"/>
              <a:t/>
            </a:r>
            <a:br>
              <a:rPr lang="ru-RU" sz="2700" dirty="0"/>
            </a:br>
            <a:r>
              <a:rPr lang="en-US" sz="2700" dirty="0"/>
              <a:t>3. She is the mother of your </a:t>
            </a:r>
            <a:r>
              <a:rPr lang="en-US" sz="2700" dirty="0" smtClean="0"/>
              <a:t>sister.</a:t>
            </a:r>
            <a:br>
              <a:rPr lang="en-US" sz="2700" dirty="0" smtClean="0"/>
            </a:br>
            <a:r>
              <a:rPr lang="en-US" sz="2700" dirty="0" smtClean="0"/>
              <a:t>4</a:t>
            </a:r>
            <a:r>
              <a:rPr lang="en-US" sz="2700" dirty="0"/>
              <a:t>. She is the daughter of your mother. </a:t>
            </a:r>
            <a:r>
              <a:rPr lang="en-US" sz="2700" dirty="0" smtClean="0"/>
              <a:t/>
            </a:r>
            <a:br>
              <a:rPr lang="en-US" sz="2700" dirty="0" smtClean="0"/>
            </a:br>
            <a:r>
              <a:rPr lang="en-US" sz="2700" dirty="0" smtClean="0"/>
              <a:t>5</a:t>
            </a:r>
            <a:r>
              <a:rPr lang="en-US" sz="2700" dirty="0"/>
              <a:t>. He is the brother of your mother. </a:t>
            </a:r>
            <a:r>
              <a:rPr lang="ru-RU" sz="2700" dirty="0"/>
              <a:t/>
            </a:r>
            <a:br>
              <a:rPr lang="ru-RU" sz="2700" dirty="0"/>
            </a:br>
            <a:r>
              <a:rPr lang="ru-RU" sz="2700" dirty="0"/>
              <a:t>6. </a:t>
            </a:r>
            <a:r>
              <a:rPr lang="en-US" sz="2700" dirty="0"/>
              <a:t>American</a:t>
            </a:r>
            <a:r>
              <a:rPr lang="ru-RU" sz="2700" dirty="0"/>
              <a:t> “</a:t>
            </a:r>
            <a:r>
              <a:rPr lang="en-US" sz="2700" dirty="0"/>
              <a:t>father</a:t>
            </a:r>
            <a:r>
              <a:rPr lang="ru-RU" sz="2700" dirty="0"/>
              <a:t>”. </a:t>
            </a:r>
            <a:br>
              <a:rPr lang="ru-RU" sz="27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endParaRPr lang="ru-RU" dirty="0"/>
          </a:p>
        </p:txBody>
      </p:sp>
      <p:sp>
        <p:nvSpPr>
          <p:cNvPr id="53" name="Прямоугольник 52"/>
          <p:cNvSpPr/>
          <p:nvPr/>
        </p:nvSpPr>
        <p:spPr>
          <a:xfrm>
            <a:off x="1259632" y="692696"/>
            <a:ext cx="5688632" cy="5760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5" name="Прямая соединительная линия 54"/>
          <p:cNvCxnSpPr/>
          <p:nvPr/>
        </p:nvCxnSpPr>
        <p:spPr>
          <a:xfrm>
            <a:off x="1259632" y="69269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1763688" y="69269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2267744" y="6926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2771800" y="6926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3275856" y="6926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3779912" y="6926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4283968" y="69269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4788024" y="6926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5364088" y="69269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5868144" y="692696"/>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6444208" y="620688"/>
            <a:ext cx="0"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78" name="Прямоугольник 77"/>
          <p:cNvSpPr/>
          <p:nvPr/>
        </p:nvSpPr>
        <p:spPr>
          <a:xfrm>
            <a:off x="3779912" y="1268760"/>
            <a:ext cx="2088232"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80" name="Прямая соединительная линия 79"/>
          <p:cNvCxnSpPr/>
          <p:nvPr/>
        </p:nvCxnSpPr>
        <p:spPr>
          <a:xfrm>
            <a:off x="4283968" y="1196752"/>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a:stCxn id="78" idx="0"/>
            <a:endCxn id="78" idx="2"/>
          </p:cNvCxnSpPr>
          <p:nvPr/>
        </p:nvCxnSpPr>
        <p:spPr>
          <a:xfrm>
            <a:off x="4824028" y="1268760"/>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5364088" y="1268760"/>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89" name="Прямоугольник 88"/>
          <p:cNvSpPr/>
          <p:nvPr/>
        </p:nvSpPr>
        <p:spPr>
          <a:xfrm>
            <a:off x="3779912" y="1772816"/>
            <a:ext cx="3168352"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1" name="Прямая соединительная линия 90"/>
          <p:cNvCxnSpPr/>
          <p:nvPr/>
        </p:nvCxnSpPr>
        <p:spPr>
          <a:xfrm>
            <a:off x="4283968" y="177281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4860032" y="177281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5364088" y="177281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5868144" y="177281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a:off x="6372200" y="1772816"/>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100" name="Прямоугольник 99"/>
          <p:cNvSpPr/>
          <p:nvPr/>
        </p:nvSpPr>
        <p:spPr>
          <a:xfrm>
            <a:off x="3779912" y="2276872"/>
            <a:ext cx="2592288"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2" name="Прямая соединительная линия 101"/>
          <p:cNvCxnSpPr/>
          <p:nvPr/>
        </p:nvCxnSpPr>
        <p:spPr>
          <a:xfrm>
            <a:off x="4283968" y="2276872"/>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a:off x="4860032" y="2276872"/>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a:off x="5364088" y="2276872"/>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5868144" y="2276872"/>
            <a:ext cx="0"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3779912" y="2780928"/>
            <a:ext cx="1080120"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1" name="Прямая соединительная линия 110"/>
          <p:cNvCxnSpPr/>
          <p:nvPr/>
        </p:nvCxnSpPr>
        <p:spPr>
          <a:xfrm>
            <a:off x="4283968" y="2780928"/>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a:off x="4860032" y="2780928"/>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22" name="Прямоугольник 121"/>
          <p:cNvSpPr/>
          <p:nvPr/>
        </p:nvSpPr>
        <p:spPr>
          <a:xfrm>
            <a:off x="1619672" y="3284984"/>
            <a:ext cx="2664296"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4" name="Прямая соединительная линия 123"/>
          <p:cNvCxnSpPr/>
          <p:nvPr/>
        </p:nvCxnSpPr>
        <p:spPr>
          <a:xfrm>
            <a:off x="4283968" y="3284984"/>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a:off x="2123728" y="328498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a:xfrm>
            <a:off x="2627784" y="3140968"/>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p:cNvCxnSpPr/>
          <p:nvPr/>
        </p:nvCxnSpPr>
        <p:spPr>
          <a:xfrm>
            <a:off x="3203848" y="328498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203848" y="278092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2627784" y="2780928"/>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3779912" y="3284984"/>
            <a:ext cx="0" cy="504056"/>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Picture 4" descr="http://img-fotki.yandex.ru/get/6512/47407354.786/0_f3c03_c9e84459_orig.png"/>
          <p:cNvPicPr>
            <a:picLocks noChangeAspect="1" noChangeArrowheads="1"/>
          </p:cNvPicPr>
          <p:nvPr/>
        </p:nvPicPr>
        <p:blipFill>
          <a:blip r:embed="rId2" cstate="screen"/>
          <a:srcRect/>
          <a:stretch>
            <a:fillRect/>
          </a:stretch>
        </p:blipFill>
        <p:spPr bwMode="auto">
          <a:xfrm>
            <a:off x="5200650" y="3155932"/>
            <a:ext cx="3547814" cy="3702068"/>
          </a:xfrm>
          <a:prstGeom prst="rect">
            <a:avLst/>
          </a:prstGeom>
          <a:noFill/>
        </p:spPr>
      </p:pic>
      <p:sp>
        <p:nvSpPr>
          <p:cNvPr id="46" name="Прямоугольник 45"/>
          <p:cNvSpPr/>
          <p:nvPr/>
        </p:nvSpPr>
        <p:spPr>
          <a:xfrm>
            <a:off x="3779912" y="692696"/>
            <a:ext cx="504056" cy="3096344"/>
          </a:xfrm>
          <a:prstGeom prst="rect">
            <a:avLst/>
          </a:prstGeom>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cxnSp>
        <p:nvCxnSpPr>
          <p:cNvPr id="50" name="Прямая соединительная линия 49"/>
          <p:cNvCxnSpPr/>
          <p:nvPr/>
        </p:nvCxnSpPr>
        <p:spPr>
          <a:xfrm>
            <a:off x="3779912" y="1268760"/>
            <a:ext cx="50405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flipH="1">
            <a:off x="3779912" y="1772816"/>
            <a:ext cx="50405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a:stCxn id="46" idx="1"/>
            <a:endCxn id="46" idx="3"/>
          </p:cNvCxnSpPr>
          <p:nvPr/>
        </p:nvCxnSpPr>
        <p:spPr>
          <a:xfrm>
            <a:off x="3779912" y="2240868"/>
            <a:ext cx="50405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a:endCxn id="109" idx="0"/>
          </p:cNvCxnSpPr>
          <p:nvPr/>
        </p:nvCxnSpPr>
        <p:spPr>
          <a:xfrm>
            <a:off x="3779912" y="2780928"/>
            <a:ext cx="54006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3779912" y="3284984"/>
            <a:ext cx="7200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Прямоугольник 78"/>
          <p:cNvSpPr/>
          <p:nvPr/>
        </p:nvSpPr>
        <p:spPr>
          <a:xfrm>
            <a:off x="3779912" y="692696"/>
            <a:ext cx="504056" cy="30963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3779912" y="692696"/>
            <a:ext cx="504056" cy="3096344"/>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2123728" y="2780928"/>
            <a:ext cx="1656184"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3203848" y="2276872"/>
            <a:ext cx="576064"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95536" y="260648"/>
            <a:ext cx="8748464" cy="6597352"/>
          </a:xfrm>
        </p:spPr>
        <p:txBody>
          <a:bodyPr>
            <a:normAutofit fontScale="90000"/>
          </a:bodyPr>
          <a:lstStyle/>
          <a:p>
            <a:r>
              <a:rPr lang="ru-RU" sz="2400" dirty="0"/>
              <a:t/>
            </a:r>
            <a:br>
              <a:rPr lang="ru-RU" sz="2400" dirty="0"/>
            </a:br>
            <a:r>
              <a:rPr lang="ru-RU" sz="2400" dirty="0" smtClean="0"/>
              <a:t/>
            </a:r>
            <a:br>
              <a:rPr lang="ru-RU"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4000" i="1" dirty="0" smtClean="0"/>
              <a:t> </a:t>
            </a:r>
            <a:r>
              <a:rPr lang="en-US" i="1" dirty="0" smtClean="0"/>
              <a:t/>
            </a:r>
            <a:br>
              <a:rPr lang="en-US" i="1" dirty="0" smtClean="0"/>
            </a:br>
            <a:r>
              <a:rPr lang="en-US" i="1" dirty="0" smtClean="0"/>
              <a:t> </a:t>
            </a:r>
            <a:br>
              <a:rPr lang="en-US" i="1" dirty="0" smtClean="0"/>
            </a:br>
            <a:r>
              <a:rPr lang="en-US" i="1" dirty="0" smtClean="0"/>
              <a:t/>
            </a:r>
            <a:br>
              <a:rPr lang="en-US" i="1" dirty="0" smtClean="0"/>
            </a:br>
            <a:r>
              <a:rPr lang="ru-RU" dirty="0"/>
              <a:t/>
            </a:r>
            <a:br>
              <a:rPr lang="ru-RU"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endParaRPr lang="ru-RU" dirty="0"/>
          </a:p>
        </p:txBody>
      </p:sp>
      <p:sp>
        <p:nvSpPr>
          <p:cNvPr id="53" name="Прямоугольник 52"/>
          <p:cNvSpPr/>
          <p:nvPr/>
        </p:nvSpPr>
        <p:spPr>
          <a:xfrm>
            <a:off x="1259632" y="692696"/>
            <a:ext cx="5688632" cy="5760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5" name="Прямая соединительная линия 54"/>
          <p:cNvCxnSpPr/>
          <p:nvPr/>
        </p:nvCxnSpPr>
        <p:spPr>
          <a:xfrm>
            <a:off x="1259632" y="69269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1763688" y="69269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2267744" y="6926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2771800" y="6926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3275856" y="6926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3779912" y="6926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4283968" y="69269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4788024" y="69269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5364088" y="69269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5868144" y="692696"/>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6444208" y="620688"/>
            <a:ext cx="0"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78" name="Прямоугольник 77"/>
          <p:cNvSpPr/>
          <p:nvPr/>
        </p:nvSpPr>
        <p:spPr>
          <a:xfrm>
            <a:off x="3779912" y="1268760"/>
            <a:ext cx="2088232"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80" name="Прямая соединительная линия 79"/>
          <p:cNvCxnSpPr/>
          <p:nvPr/>
        </p:nvCxnSpPr>
        <p:spPr>
          <a:xfrm>
            <a:off x="4283968" y="1196752"/>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a:stCxn id="78" idx="0"/>
            <a:endCxn id="78" idx="2"/>
          </p:cNvCxnSpPr>
          <p:nvPr/>
        </p:nvCxnSpPr>
        <p:spPr>
          <a:xfrm>
            <a:off x="4824028" y="1268760"/>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5364088" y="1268760"/>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89" name="Прямоугольник 88"/>
          <p:cNvSpPr/>
          <p:nvPr/>
        </p:nvSpPr>
        <p:spPr>
          <a:xfrm>
            <a:off x="3779912" y="1772816"/>
            <a:ext cx="3168352"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1" name="Прямая соединительная линия 90"/>
          <p:cNvCxnSpPr/>
          <p:nvPr/>
        </p:nvCxnSpPr>
        <p:spPr>
          <a:xfrm>
            <a:off x="4283968" y="177281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4860032" y="177281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5364088" y="177281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5868144" y="177281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a:off x="6372200" y="1772816"/>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100" name="Прямоугольник 99"/>
          <p:cNvSpPr/>
          <p:nvPr/>
        </p:nvSpPr>
        <p:spPr>
          <a:xfrm>
            <a:off x="3779912" y="2276872"/>
            <a:ext cx="2592288"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2" name="Прямая соединительная линия 101"/>
          <p:cNvCxnSpPr/>
          <p:nvPr/>
        </p:nvCxnSpPr>
        <p:spPr>
          <a:xfrm>
            <a:off x="4283968" y="2276872"/>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a:off x="4860032" y="2276872"/>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a:off x="5364088" y="2276872"/>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5868144" y="2276872"/>
            <a:ext cx="0"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3779912" y="2780928"/>
            <a:ext cx="1080120"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1" name="Прямая соединительная линия 110"/>
          <p:cNvCxnSpPr/>
          <p:nvPr/>
        </p:nvCxnSpPr>
        <p:spPr>
          <a:xfrm>
            <a:off x="4283968" y="2780928"/>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a:off x="4860032" y="2780928"/>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22" name="Прямоугольник 121"/>
          <p:cNvSpPr/>
          <p:nvPr/>
        </p:nvSpPr>
        <p:spPr>
          <a:xfrm>
            <a:off x="1619672" y="3284984"/>
            <a:ext cx="2664296"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4" name="Прямая соединительная линия 123"/>
          <p:cNvCxnSpPr/>
          <p:nvPr/>
        </p:nvCxnSpPr>
        <p:spPr>
          <a:xfrm>
            <a:off x="4283968" y="3284984"/>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a:off x="2123728" y="328498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a:xfrm>
            <a:off x="2627784" y="3140968"/>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p:cNvCxnSpPr/>
          <p:nvPr/>
        </p:nvCxnSpPr>
        <p:spPr>
          <a:xfrm>
            <a:off x="3203848" y="3284984"/>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331640" y="764704"/>
            <a:ext cx="5616624" cy="584775"/>
          </a:xfrm>
          <a:prstGeom prst="rect">
            <a:avLst/>
          </a:prstGeom>
          <a:noFill/>
        </p:spPr>
        <p:txBody>
          <a:bodyPr wrap="square" rtlCol="0">
            <a:spAutoFit/>
          </a:bodyPr>
          <a:lstStyle/>
          <a:p>
            <a:r>
              <a:rPr lang="en-US" sz="3200" dirty="0" smtClean="0"/>
              <a:t>g    r    a   n   d   </a:t>
            </a:r>
            <a:r>
              <a:rPr lang="en-US" sz="3200" dirty="0" smtClean="0">
                <a:solidFill>
                  <a:srgbClr val="C00000"/>
                </a:solidFill>
              </a:rPr>
              <a:t>f</a:t>
            </a:r>
            <a:r>
              <a:rPr lang="en-US" sz="3200" dirty="0" smtClean="0"/>
              <a:t>     a   t    h    e    r</a:t>
            </a:r>
            <a:endParaRPr lang="ru-RU" sz="3200" dirty="0"/>
          </a:p>
        </p:txBody>
      </p:sp>
      <p:sp>
        <p:nvSpPr>
          <p:cNvPr id="42" name="TextBox 41"/>
          <p:cNvSpPr txBox="1"/>
          <p:nvPr/>
        </p:nvSpPr>
        <p:spPr>
          <a:xfrm>
            <a:off x="3779912" y="1268760"/>
            <a:ext cx="2088232" cy="584775"/>
          </a:xfrm>
          <a:prstGeom prst="rect">
            <a:avLst/>
          </a:prstGeom>
          <a:noFill/>
        </p:spPr>
        <p:txBody>
          <a:bodyPr wrap="square" rtlCol="0">
            <a:spAutoFit/>
          </a:bodyPr>
          <a:lstStyle/>
          <a:p>
            <a:r>
              <a:rPr lang="en-US" sz="3200" dirty="0" smtClean="0">
                <a:solidFill>
                  <a:srgbClr val="C00000"/>
                </a:solidFill>
              </a:rPr>
              <a:t>a</a:t>
            </a:r>
            <a:r>
              <a:rPr lang="en-US" sz="3200" dirty="0" smtClean="0"/>
              <a:t>    u    n   t</a:t>
            </a:r>
            <a:endParaRPr lang="ru-RU" sz="3200" dirty="0"/>
          </a:p>
        </p:txBody>
      </p:sp>
      <p:sp>
        <p:nvSpPr>
          <p:cNvPr id="43" name="TextBox 42"/>
          <p:cNvSpPr txBox="1"/>
          <p:nvPr/>
        </p:nvSpPr>
        <p:spPr>
          <a:xfrm>
            <a:off x="3779912" y="1772816"/>
            <a:ext cx="3240360" cy="584775"/>
          </a:xfrm>
          <a:prstGeom prst="rect">
            <a:avLst/>
          </a:prstGeom>
          <a:noFill/>
        </p:spPr>
        <p:txBody>
          <a:bodyPr wrap="square" rtlCol="0">
            <a:spAutoFit/>
          </a:bodyPr>
          <a:lstStyle/>
          <a:p>
            <a:r>
              <a:rPr lang="en-US" sz="3200" dirty="0">
                <a:solidFill>
                  <a:srgbClr val="C00000"/>
                </a:solidFill>
              </a:rPr>
              <a:t>m</a:t>
            </a:r>
            <a:r>
              <a:rPr lang="en-US" sz="3200" dirty="0" smtClean="0"/>
              <a:t>   o    t   h    e    r </a:t>
            </a:r>
            <a:endParaRPr lang="ru-RU" sz="3200" dirty="0"/>
          </a:p>
        </p:txBody>
      </p:sp>
      <p:sp>
        <p:nvSpPr>
          <p:cNvPr id="44" name="TextBox 43"/>
          <p:cNvSpPr txBox="1"/>
          <p:nvPr/>
        </p:nvSpPr>
        <p:spPr>
          <a:xfrm>
            <a:off x="3275856" y="2276872"/>
            <a:ext cx="3096344" cy="584775"/>
          </a:xfrm>
          <a:prstGeom prst="rect">
            <a:avLst/>
          </a:prstGeom>
          <a:noFill/>
        </p:spPr>
        <p:txBody>
          <a:bodyPr wrap="square" rtlCol="0">
            <a:spAutoFit/>
          </a:bodyPr>
          <a:lstStyle/>
          <a:p>
            <a:r>
              <a:rPr lang="en-US" sz="3200" dirty="0"/>
              <a:t>s</a:t>
            </a:r>
            <a:r>
              <a:rPr lang="en-US" sz="3200" dirty="0" smtClean="0"/>
              <a:t>    </a:t>
            </a:r>
            <a:r>
              <a:rPr lang="en-US" sz="3200" dirty="0" err="1" smtClean="0">
                <a:solidFill>
                  <a:srgbClr val="C00000"/>
                </a:solidFill>
              </a:rPr>
              <a:t>i</a:t>
            </a:r>
            <a:r>
              <a:rPr lang="en-US" sz="3200" dirty="0" smtClean="0"/>
              <a:t>    s     t     e   r</a:t>
            </a:r>
            <a:endParaRPr lang="ru-RU" sz="3200" dirty="0"/>
          </a:p>
        </p:txBody>
      </p:sp>
      <p:sp>
        <p:nvSpPr>
          <p:cNvPr id="46" name="TextBox 45"/>
          <p:cNvSpPr txBox="1"/>
          <p:nvPr/>
        </p:nvSpPr>
        <p:spPr>
          <a:xfrm>
            <a:off x="2195736" y="2708920"/>
            <a:ext cx="2664296" cy="584775"/>
          </a:xfrm>
          <a:prstGeom prst="rect">
            <a:avLst/>
          </a:prstGeom>
          <a:noFill/>
        </p:spPr>
        <p:txBody>
          <a:bodyPr wrap="square" rtlCol="0">
            <a:spAutoFit/>
          </a:bodyPr>
          <a:lstStyle/>
          <a:p>
            <a:r>
              <a:rPr lang="en-US" sz="3200" dirty="0"/>
              <a:t>u</a:t>
            </a:r>
            <a:r>
              <a:rPr lang="en-US" sz="3200" dirty="0" smtClean="0"/>
              <a:t>    n   c    </a:t>
            </a:r>
            <a:r>
              <a:rPr lang="en-US" sz="3200" dirty="0" smtClean="0">
                <a:solidFill>
                  <a:srgbClr val="C00000"/>
                </a:solidFill>
              </a:rPr>
              <a:t>l</a:t>
            </a:r>
            <a:r>
              <a:rPr lang="en-US" sz="3200" dirty="0" smtClean="0"/>
              <a:t>     e</a:t>
            </a:r>
            <a:endParaRPr lang="ru-RU" sz="3200" dirty="0"/>
          </a:p>
        </p:txBody>
      </p:sp>
      <p:sp>
        <p:nvSpPr>
          <p:cNvPr id="47" name="TextBox 46"/>
          <p:cNvSpPr txBox="1"/>
          <p:nvPr/>
        </p:nvSpPr>
        <p:spPr>
          <a:xfrm>
            <a:off x="1619672" y="3284984"/>
            <a:ext cx="2664296" cy="584775"/>
          </a:xfrm>
          <a:prstGeom prst="rect">
            <a:avLst/>
          </a:prstGeom>
          <a:noFill/>
        </p:spPr>
        <p:txBody>
          <a:bodyPr wrap="square" rtlCol="0">
            <a:spAutoFit/>
          </a:bodyPr>
          <a:lstStyle/>
          <a:p>
            <a:r>
              <a:rPr lang="en-US" sz="3200" dirty="0" smtClean="0"/>
              <a:t>d    a   d    </a:t>
            </a:r>
            <a:r>
              <a:rPr lang="en-US" sz="3200" dirty="0" err="1" smtClean="0"/>
              <a:t>d</a:t>
            </a:r>
            <a:r>
              <a:rPr lang="en-US" sz="3200" dirty="0" smtClean="0"/>
              <a:t>   </a:t>
            </a:r>
            <a:r>
              <a:rPr lang="en-US" sz="3200" dirty="0" smtClean="0">
                <a:solidFill>
                  <a:srgbClr val="C00000"/>
                </a:solidFill>
              </a:rPr>
              <a:t> y</a:t>
            </a:r>
            <a:endParaRPr lang="ru-RU" sz="3200" dirty="0">
              <a:solidFill>
                <a:srgbClr val="C00000"/>
              </a:solidFill>
            </a:endParaRPr>
          </a:p>
        </p:txBody>
      </p:sp>
      <p:cxnSp>
        <p:nvCxnSpPr>
          <p:cNvPr id="51" name="Прямая соединительная линия 50"/>
          <p:cNvCxnSpPr/>
          <p:nvPr/>
        </p:nvCxnSpPr>
        <p:spPr>
          <a:xfrm>
            <a:off x="3203848" y="278092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2627784" y="2780928"/>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3779912" y="3284984"/>
            <a:ext cx="0" cy="504056"/>
          </a:xfrm>
          <a:prstGeom prst="line">
            <a:avLst/>
          </a:prstGeom>
        </p:spPr>
        <p:style>
          <a:lnRef idx="1">
            <a:schemeClr val="accent1"/>
          </a:lnRef>
          <a:fillRef idx="0">
            <a:schemeClr val="accent1"/>
          </a:fillRef>
          <a:effectRef idx="0">
            <a:schemeClr val="accent1"/>
          </a:effectRef>
          <a:fontRef idx="minor">
            <a:schemeClr val="tx1"/>
          </a:fontRef>
        </p:style>
      </p:cxnSp>
      <p:pic>
        <p:nvPicPr>
          <p:cNvPr id="19458" name="Picture 2" descr="http://aks.roshd.ir/photos/12.4335.medium.aspx"/>
          <p:cNvPicPr>
            <a:picLocks noChangeAspect="1" noChangeArrowheads="1" noCrop="1"/>
          </p:cNvPicPr>
          <p:nvPr/>
        </p:nvPicPr>
        <p:blipFill>
          <a:blip r:embed="rId2" cstate="screen"/>
          <a:srcRect/>
          <a:stretch>
            <a:fillRect/>
          </a:stretch>
        </p:blipFill>
        <p:spPr bwMode="auto">
          <a:xfrm>
            <a:off x="5652120" y="2924944"/>
            <a:ext cx="2971800" cy="3714751"/>
          </a:xfrm>
          <a:prstGeom prst="rect">
            <a:avLst/>
          </a:prstGeom>
          <a:noFill/>
        </p:spPr>
      </p:pic>
      <p:cxnSp>
        <p:nvCxnSpPr>
          <p:cNvPr id="56" name="Прямая соединительная линия 55"/>
          <p:cNvCxnSpPr/>
          <p:nvPr/>
        </p:nvCxnSpPr>
        <p:spPr>
          <a:xfrm>
            <a:off x="3779912" y="1268760"/>
            <a:ext cx="648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H="1">
            <a:off x="3707904" y="1772816"/>
            <a:ext cx="57606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a:stCxn id="50" idx="1"/>
          </p:cNvCxnSpPr>
          <p:nvPr/>
        </p:nvCxnSpPr>
        <p:spPr>
          <a:xfrm>
            <a:off x="3779912" y="2240868"/>
            <a:ext cx="576064" cy="3600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268760"/>
            <a:ext cx="7772400" cy="1470025"/>
          </a:xfrm>
        </p:spPr>
        <p:txBody>
          <a:bodyPr>
            <a:noAutofit/>
          </a:bodyPr>
          <a:lstStyle/>
          <a:p>
            <a:r>
              <a:rPr lang="ru-RU" sz="11500" b="1" dirty="0" smtClean="0">
                <a:solidFill>
                  <a:schemeClr val="tx2"/>
                </a:solidFill>
              </a:rPr>
              <a:t>«</a:t>
            </a:r>
            <a:r>
              <a:rPr lang="en-US" sz="11500" b="1" dirty="0" smtClean="0">
                <a:solidFill>
                  <a:schemeClr val="tx2"/>
                </a:solidFill>
              </a:rPr>
              <a:t>Family</a:t>
            </a:r>
            <a:r>
              <a:rPr lang="ru-RU" sz="11500" b="1" dirty="0" smtClean="0">
                <a:solidFill>
                  <a:schemeClr val="tx2"/>
                </a:solidFill>
              </a:rPr>
              <a:t>»</a:t>
            </a:r>
            <a:endParaRPr lang="ru-RU" sz="11500" b="1" dirty="0">
              <a:solidFill>
                <a:schemeClr val="tx2"/>
              </a:solidFill>
            </a:endParaRPr>
          </a:p>
        </p:txBody>
      </p:sp>
      <p:sp>
        <p:nvSpPr>
          <p:cNvPr id="3" name="Подзаголовок 2"/>
          <p:cNvSpPr>
            <a:spLocks noGrp="1"/>
          </p:cNvSpPr>
          <p:nvPr>
            <p:ph type="subTitle" idx="1"/>
          </p:nvPr>
        </p:nvSpPr>
        <p:spPr/>
        <p:txBody>
          <a:bodyPr/>
          <a:lstStyle/>
          <a:p>
            <a:endParaRPr lang="ru-RU" dirty="0"/>
          </a:p>
        </p:txBody>
      </p:sp>
      <p:pic>
        <p:nvPicPr>
          <p:cNvPr id="1031" name="Picture 7" descr="C:\Users\1111\AppData\Local\Microsoft\Windows\Temporary Internet Files\Content.IE5\JDBTTP1G\gi01a201308131900[1].png"/>
          <p:cNvPicPr>
            <a:picLocks noChangeAspect="1" noChangeArrowheads="1"/>
          </p:cNvPicPr>
          <p:nvPr/>
        </p:nvPicPr>
        <p:blipFill>
          <a:blip r:embed="rId2" cstate="screen"/>
          <a:srcRect/>
          <a:stretch>
            <a:fillRect/>
          </a:stretch>
        </p:blipFill>
        <p:spPr bwMode="auto">
          <a:xfrm>
            <a:off x="1691680" y="3501008"/>
            <a:ext cx="6048672" cy="31409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87424"/>
            <a:ext cx="8229600" cy="6250706"/>
          </a:xfrm>
        </p:spPr>
        <p:txBody>
          <a:bodyPr/>
          <a:lstStyle/>
          <a:p>
            <a:pPr algn="l"/>
            <a:r>
              <a:rPr lang="en-US" b="1" dirty="0">
                <a:solidFill>
                  <a:schemeClr val="tx2"/>
                </a:solidFill>
              </a:rPr>
              <a:t>[f] family, fine, father, grandfather;</a:t>
            </a:r>
            <a:r>
              <a:rPr lang="ru-RU" b="1" dirty="0">
                <a:solidFill>
                  <a:schemeClr val="tx2"/>
                </a:solidFill>
              </a:rPr>
              <a:t/>
            </a:r>
            <a:br>
              <a:rPr lang="ru-RU" b="1" dirty="0">
                <a:solidFill>
                  <a:schemeClr val="tx2"/>
                </a:solidFill>
              </a:rPr>
            </a:br>
            <a:r>
              <a:rPr lang="en-US" b="1" dirty="0">
                <a:solidFill>
                  <a:schemeClr val="tx2"/>
                </a:solidFill>
              </a:rPr>
              <a:t>[m] mother, grandmother;</a:t>
            </a:r>
            <a:r>
              <a:rPr lang="ru-RU" b="1" dirty="0">
                <a:solidFill>
                  <a:schemeClr val="tx2"/>
                </a:solidFill>
              </a:rPr>
              <a:t/>
            </a:r>
            <a:br>
              <a:rPr lang="ru-RU" b="1" dirty="0">
                <a:solidFill>
                  <a:schemeClr val="tx2"/>
                </a:solidFill>
              </a:rPr>
            </a:br>
            <a:r>
              <a:rPr lang="en-US" b="1" dirty="0">
                <a:solidFill>
                  <a:schemeClr val="tx2"/>
                </a:solidFill>
              </a:rPr>
              <a:t>[a:] father, grandfather;</a:t>
            </a:r>
            <a:r>
              <a:rPr lang="ru-RU" b="1" dirty="0">
                <a:solidFill>
                  <a:schemeClr val="tx2"/>
                </a:solidFill>
              </a:rPr>
              <a:t/>
            </a:r>
            <a:br>
              <a:rPr lang="ru-RU" b="1" dirty="0">
                <a:solidFill>
                  <a:schemeClr val="tx2"/>
                </a:solidFill>
              </a:rPr>
            </a:br>
            <a:r>
              <a:rPr lang="ru-RU" b="1" dirty="0">
                <a:solidFill>
                  <a:schemeClr val="tx2"/>
                </a:solidFill>
              </a:rPr>
              <a:t>[Λ] </a:t>
            </a:r>
            <a:r>
              <a:rPr lang="ru-RU" b="1" dirty="0" err="1">
                <a:solidFill>
                  <a:schemeClr val="tx2"/>
                </a:solidFill>
              </a:rPr>
              <a:t>mother</a:t>
            </a:r>
            <a:r>
              <a:rPr lang="ru-RU" b="1" dirty="0">
                <a:solidFill>
                  <a:schemeClr val="tx2"/>
                </a:solidFill>
              </a:rPr>
              <a:t>, </a:t>
            </a:r>
            <a:r>
              <a:rPr lang="ru-RU" b="1" dirty="0" err="1">
                <a:solidFill>
                  <a:schemeClr val="tx2"/>
                </a:solidFill>
              </a:rPr>
              <a:t>grandmother</a:t>
            </a:r>
            <a:r>
              <a:rPr lang="ru-RU" b="1" dirty="0">
                <a:solidFill>
                  <a:schemeClr val="tx2"/>
                </a:solidFill>
              </a:rPr>
              <a:t>, </a:t>
            </a:r>
            <a:r>
              <a:rPr lang="ru-RU" b="1" dirty="0" err="1">
                <a:solidFill>
                  <a:schemeClr val="tx2"/>
                </a:solidFill>
              </a:rPr>
              <a:t>brother</a:t>
            </a:r>
            <a:r>
              <a:rPr lang="ru-RU" b="1" dirty="0">
                <a:solidFill>
                  <a:schemeClr val="tx2"/>
                </a:solidFill>
              </a:rPr>
              <a:t>;</a:t>
            </a:r>
            <a:br>
              <a:rPr lang="ru-RU" b="1" dirty="0">
                <a:solidFill>
                  <a:schemeClr val="tx2"/>
                </a:solidFill>
              </a:rPr>
            </a:br>
            <a:r>
              <a:rPr lang="ru-RU" b="1" dirty="0" err="1">
                <a:solidFill>
                  <a:schemeClr val="tx2"/>
                </a:solidFill>
              </a:rPr>
              <a:t>[ı</a:t>
            </a:r>
            <a:r>
              <a:rPr lang="ru-RU" b="1" dirty="0">
                <a:solidFill>
                  <a:schemeClr val="tx2"/>
                </a:solidFill>
              </a:rPr>
              <a:t>] </a:t>
            </a:r>
            <a:r>
              <a:rPr lang="ru-RU" b="1" dirty="0" err="1">
                <a:solidFill>
                  <a:schemeClr val="tx2"/>
                </a:solidFill>
              </a:rPr>
              <a:t>family</a:t>
            </a:r>
            <a:r>
              <a:rPr lang="ru-RU" b="1" dirty="0">
                <a:solidFill>
                  <a:schemeClr val="tx2"/>
                </a:solidFill>
              </a:rPr>
              <a:t>, </a:t>
            </a:r>
            <a:r>
              <a:rPr lang="ru-RU" b="1" dirty="0" err="1">
                <a:solidFill>
                  <a:schemeClr val="tx2"/>
                </a:solidFill>
              </a:rPr>
              <a:t>sister</a:t>
            </a:r>
            <a:r>
              <a:rPr lang="ru-RU" b="1" dirty="0">
                <a:solidFill>
                  <a:schemeClr val="tx2"/>
                </a:solidFill>
              </a:rPr>
              <a:t>;</a:t>
            </a:r>
            <a:br>
              <a:rPr lang="ru-RU" b="1" dirty="0">
                <a:solidFill>
                  <a:schemeClr val="tx2"/>
                </a:solidFill>
              </a:rPr>
            </a:br>
            <a:endParaRPr lang="ru-RU" b="1" dirty="0">
              <a:solidFill>
                <a:schemeClr val="tx2"/>
              </a:solidFill>
            </a:endParaRPr>
          </a:p>
        </p:txBody>
      </p:sp>
      <p:sp>
        <p:nvSpPr>
          <p:cNvPr id="2055" name="AutoShape 7" descr="http://www.%D0%B0%D0%B8%D1%81%D1%82-%D1%8F%D0%BC%D0%B0%D0%BB.%D1%80%D1%84/images/0_ab62f_c7a54245_ori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7" name="AutoShape 9" descr="http://www.%D0%B0%D0%B8%D1%81%D1%82-%D1%8F%D0%BC%D0%B0%D0%BB.%D1%80%D1%84/images/0_ab62f_c7a54245_ori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http://www.%D0%B0%D0%B8%D1%81%D1%82-%D1%8F%D0%BC%D0%B0%D0%BB.%D1%80%D1%84/images/0_ab62f_c7a54245_ori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http://www.%D0%B0%D0%B8%D1%81%D1%82-%D1%8F%D0%BC%D0%B0%D0%BB.%D1%80%D1%84/images/0_ab62f_c7a54245_ori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3" name="Picture 15" descr="http://www.playcast.ru/uploads/2015/06/19/14036793.gif"/>
          <p:cNvPicPr>
            <a:picLocks noChangeAspect="1" noChangeArrowheads="1" noCrop="1"/>
          </p:cNvPicPr>
          <p:nvPr/>
        </p:nvPicPr>
        <p:blipFill>
          <a:blip r:embed="rId2" cstate="screen"/>
          <a:srcRect/>
          <a:stretch>
            <a:fillRect/>
          </a:stretch>
        </p:blipFill>
        <p:spPr bwMode="auto">
          <a:xfrm>
            <a:off x="6228184" y="3356992"/>
            <a:ext cx="2505075" cy="3333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86610"/>
          </a:xfrm>
        </p:spPr>
        <p:txBody>
          <a:bodyPr>
            <a:normAutofit/>
          </a:bodyPr>
          <a:lstStyle/>
          <a:p>
            <a:pPr algn="l"/>
            <a:r>
              <a:rPr lang="en-US" sz="4000" b="1" dirty="0" smtClean="0">
                <a:solidFill>
                  <a:schemeClr val="tx2"/>
                </a:solidFill>
              </a:rPr>
              <a:t>-</a:t>
            </a:r>
            <a:r>
              <a:rPr lang="en-US" b="1" dirty="0" smtClean="0">
                <a:solidFill>
                  <a:schemeClr val="tx2"/>
                </a:solidFill>
              </a:rPr>
              <a:t>Have you got a family?</a:t>
            </a:r>
            <a:r>
              <a:rPr lang="ru-RU" b="1" dirty="0" smtClean="0">
                <a:solidFill>
                  <a:schemeClr val="tx2"/>
                </a:solidFill>
              </a:rPr>
              <a:t/>
            </a:r>
            <a:br>
              <a:rPr lang="ru-RU" b="1" dirty="0" smtClean="0">
                <a:solidFill>
                  <a:schemeClr val="tx2"/>
                </a:solidFill>
              </a:rPr>
            </a:br>
            <a:r>
              <a:rPr lang="en-US" b="1" dirty="0" smtClean="0">
                <a:solidFill>
                  <a:schemeClr val="tx2"/>
                </a:solidFill>
              </a:rPr>
              <a:t>-Yes, I have.</a:t>
            </a:r>
            <a:r>
              <a:rPr lang="ru-RU" b="1" dirty="0" smtClean="0">
                <a:solidFill>
                  <a:schemeClr val="tx2"/>
                </a:solidFill>
              </a:rPr>
              <a:t/>
            </a:r>
            <a:br>
              <a:rPr lang="ru-RU" b="1" dirty="0" smtClean="0">
                <a:solidFill>
                  <a:schemeClr val="tx2"/>
                </a:solidFill>
              </a:rPr>
            </a:br>
            <a:r>
              <a:rPr lang="en-US" b="1" dirty="0" smtClean="0">
                <a:solidFill>
                  <a:schemeClr val="tx2"/>
                </a:solidFill>
              </a:rPr>
              <a:t>-Have you got a mother/a father/a sister/a brother/grandparents?</a:t>
            </a:r>
            <a:r>
              <a:rPr lang="ru-RU" b="1" dirty="0" smtClean="0">
                <a:solidFill>
                  <a:schemeClr val="tx2"/>
                </a:solidFill>
              </a:rPr>
              <a:t/>
            </a:r>
            <a:br>
              <a:rPr lang="ru-RU" b="1" dirty="0" smtClean="0">
                <a:solidFill>
                  <a:schemeClr val="tx2"/>
                </a:solidFill>
              </a:rPr>
            </a:br>
            <a:r>
              <a:rPr lang="en-US" b="1" dirty="0" smtClean="0">
                <a:solidFill>
                  <a:schemeClr val="tx2"/>
                </a:solidFill>
              </a:rPr>
              <a:t>-Yes, I have got a mother/a father.</a:t>
            </a:r>
            <a:r>
              <a:rPr lang="ru-RU" b="1" dirty="0" smtClean="0">
                <a:solidFill>
                  <a:schemeClr val="tx2"/>
                </a:solidFill>
              </a:rPr>
              <a:t/>
            </a:r>
            <a:br>
              <a:rPr lang="ru-RU" b="1" dirty="0" smtClean="0">
                <a:solidFill>
                  <a:schemeClr val="tx2"/>
                </a:solidFill>
              </a:rPr>
            </a:br>
            <a:endParaRPr lang="ru-RU" b="1"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80"/>
            <a:ext cx="8229600" cy="5962674"/>
          </a:xfrm>
        </p:spPr>
        <p:txBody>
          <a:bodyPr>
            <a:noAutofit/>
          </a:bodyPr>
          <a:lstStyle/>
          <a:p>
            <a:pPr lvl="0" algn="l"/>
            <a:r>
              <a:rPr lang="ru-RU" sz="3600" b="1" dirty="0" err="1">
                <a:solidFill>
                  <a:schemeClr val="tx2"/>
                </a:solidFill>
              </a:rPr>
              <a:t>Sister</a:t>
            </a:r>
            <a:r>
              <a:rPr lang="ru-RU" sz="3600" b="1" dirty="0">
                <a:solidFill>
                  <a:schemeClr val="tx2"/>
                </a:solidFill>
              </a:rPr>
              <a:t>, </a:t>
            </a:r>
            <a:r>
              <a:rPr lang="ru-RU" sz="3600" b="1" dirty="0" err="1">
                <a:solidFill>
                  <a:schemeClr val="tx2"/>
                </a:solidFill>
              </a:rPr>
              <a:t>brother</a:t>
            </a:r>
            <a:r>
              <a:rPr lang="ru-RU" sz="3600" b="1" dirty="0">
                <a:solidFill>
                  <a:schemeClr val="tx2"/>
                </a:solidFill>
              </a:rPr>
              <a:t>, </a:t>
            </a:r>
            <a:r>
              <a:rPr lang="en-US" sz="3600" b="1" dirty="0">
                <a:solidFill>
                  <a:schemeClr val="tx2"/>
                </a:solidFill>
              </a:rPr>
              <a:t>car, mother</a:t>
            </a:r>
            <a:r>
              <a:rPr lang="ru-RU" sz="3600" b="1" dirty="0">
                <a:solidFill>
                  <a:schemeClr val="tx2"/>
                </a:solidFill>
              </a:rPr>
              <a:t>;</a:t>
            </a:r>
            <a:br>
              <a:rPr lang="ru-RU" sz="3600" b="1" dirty="0">
                <a:solidFill>
                  <a:schemeClr val="tx2"/>
                </a:solidFill>
              </a:rPr>
            </a:br>
            <a:r>
              <a:rPr lang="en-US" sz="3600" b="1" dirty="0">
                <a:solidFill>
                  <a:schemeClr val="tx2"/>
                </a:solidFill>
              </a:rPr>
              <a:t>Father, mother, son, aunt</a:t>
            </a:r>
            <a:r>
              <a:rPr lang="ru-RU" sz="3600" b="1" dirty="0">
                <a:solidFill>
                  <a:schemeClr val="tx2"/>
                </a:solidFill>
              </a:rPr>
              <a:t>;</a:t>
            </a:r>
            <a:br>
              <a:rPr lang="ru-RU" sz="3600" b="1" dirty="0">
                <a:solidFill>
                  <a:schemeClr val="tx2"/>
                </a:solidFill>
              </a:rPr>
            </a:br>
            <a:r>
              <a:rPr lang="en-US" sz="3600" b="1" dirty="0">
                <a:solidFill>
                  <a:schemeClr val="tx2"/>
                </a:solidFill>
              </a:rPr>
              <a:t>Parents,  brother, friends, uncle</a:t>
            </a:r>
            <a:r>
              <a:rPr lang="ru-RU" sz="3600" b="1" dirty="0">
                <a:solidFill>
                  <a:schemeClr val="tx2"/>
                </a:solidFill>
              </a:rPr>
              <a:t>;</a:t>
            </a:r>
            <a:br>
              <a:rPr lang="ru-RU" sz="3600" b="1" dirty="0">
                <a:solidFill>
                  <a:schemeClr val="tx2"/>
                </a:solidFill>
              </a:rPr>
            </a:br>
            <a:r>
              <a:rPr lang="ru-RU" sz="3600" b="1" dirty="0" err="1">
                <a:solidFill>
                  <a:schemeClr val="tx2"/>
                </a:solidFill>
              </a:rPr>
              <a:t>Grandmother</a:t>
            </a:r>
            <a:r>
              <a:rPr lang="en-US" sz="3600" b="1" dirty="0">
                <a:solidFill>
                  <a:schemeClr val="tx2"/>
                </a:solidFill>
              </a:rPr>
              <a:t>, grandfather, sister, mother</a:t>
            </a:r>
            <a:r>
              <a:rPr lang="ru-RU" sz="3600" b="1" dirty="0">
                <a:solidFill>
                  <a:schemeClr val="tx2"/>
                </a:solidFill>
              </a:rPr>
              <a:t>.</a:t>
            </a:r>
            <a:br>
              <a:rPr lang="ru-RU" sz="3600" b="1" dirty="0">
                <a:solidFill>
                  <a:schemeClr val="tx2"/>
                </a:solidFill>
              </a:rPr>
            </a:br>
            <a:endParaRPr lang="ru-RU" sz="3600" b="1" dirty="0">
              <a:solidFill>
                <a:schemeClr val="tx2"/>
              </a:solidFill>
            </a:endParaRPr>
          </a:p>
        </p:txBody>
      </p:sp>
      <p:pic>
        <p:nvPicPr>
          <p:cNvPr id="4098" name="Picture 2" descr="http://www.zeleniesandali.kiev.ua/wp-content/uploads/2015/07/multiki.png"/>
          <p:cNvPicPr>
            <a:picLocks noChangeAspect="1" noChangeArrowheads="1"/>
          </p:cNvPicPr>
          <p:nvPr/>
        </p:nvPicPr>
        <p:blipFill>
          <a:blip r:embed="rId2" cstate="print"/>
          <a:srcRect/>
          <a:stretch>
            <a:fillRect/>
          </a:stretch>
        </p:blipFill>
        <p:spPr bwMode="auto">
          <a:xfrm>
            <a:off x="5357818" y="3500438"/>
            <a:ext cx="2928958" cy="292895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642966"/>
            <a:ext cx="8229600" cy="5890666"/>
          </a:xfrm>
        </p:spPr>
        <p:txBody>
          <a:bodyPr>
            <a:normAutofit/>
          </a:bodyPr>
          <a:lstStyle/>
          <a:p>
            <a:pPr lvl="0" algn="l"/>
            <a:r>
              <a:rPr lang="ru-RU" sz="3600" b="1" dirty="0" err="1">
                <a:solidFill>
                  <a:schemeClr val="tx2"/>
                </a:solidFill>
              </a:rPr>
              <a:t>Sister</a:t>
            </a:r>
            <a:r>
              <a:rPr lang="ru-RU" sz="3600" b="1" dirty="0">
                <a:solidFill>
                  <a:schemeClr val="tx2"/>
                </a:solidFill>
              </a:rPr>
              <a:t>, </a:t>
            </a:r>
            <a:r>
              <a:rPr lang="ru-RU" sz="3600" b="1" dirty="0" err="1">
                <a:solidFill>
                  <a:schemeClr val="tx2"/>
                </a:solidFill>
              </a:rPr>
              <a:t>brother</a:t>
            </a:r>
            <a:r>
              <a:rPr lang="ru-RU" sz="3600" b="1" dirty="0">
                <a:solidFill>
                  <a:schemeClr val="tx2"/>
                </a:solidFill>
              </a:rPr>
              <a:t>, </a:t>
            </a:r>
            <a:r>
              <a:rPr lang="en-US" sz="3600" b="1" strike="sngStrike" dirty="0">
                <a:solidFill>
                  <a:schemeClr val="tx2"/>
                </a:solidFill>
              </a:rPr>
              <a:t>car</a:t>
            </a:r>
            <a:r>
              <a:rPr lang="en-US" sz="3600" b="1" dirty="0">
                <a:solidFill>
                  <a:schemeClr val="tx2"/>
                </a:solidFill>
              </a:rPr>
              <a:t>, mother</a:t>
            </a:r>
            <a:r>
              <a:rPr lang="ru-RU" sz="3600" b="1" dirty="0">
                <a:solidFill>
                  <a:schemeClr val="tx2"/>
                </a:solidFill>
              </a:rPr>
              <a:t>;</a:t>
            </a:r>
            <a:br>
              <a:rPr lang="ru-RU" sz="3600" b="1" dirty="0">
                <a:solidFill>
                  <a:schemeClr val="tx2"/>
                </a:solidFill>
              </a:rPr>
            </a:br>
            <a:r>
              <a:rPr lang="en-US" sz="3600" b="1" dirty="0">
                <a:solidFill>
                  <a:schemeClr val="tx2"/>
                </a:solidFill>
              </a:rPr>
              <a:t>Father, mother, son, </a:t>
            </a:r>
            <a:r>
              <a:rPr lang="en-US" sz="3600" b="1" strike="sngStrike" dirty="0">
                <a:solidFill>
                  <a:schemeClr val="tx2"/>
                </a:solidFill>
              </a:rPr>
              <a:t>aunt</a:t>
            </a:r>
            <a:r>
              <a:rPr lang="ru-RU" sz="3600" b="1" dirty="0">
                <a:solidFill>
                  <a:schemeClr val="tx2"/>
                </a:solidFill>
              </a:rPr>
              <a:t>;</a:t>
            </a:r>
            <a:br>
              <a:rPr lang="ru-RU" sz="3600" b="1" dirty="0">
                <a:solidFill>
                  <a:schemeClr val="tx2"/>
                </a:solidFill>
              </a:rPr>
            </a:br>
            <a:r>
              <a:rPr lang="en-US" sz="3600" b="1" dirty="0">
                <a:solidFill>
                  <a:schemeClr val="tx2"/>
                </a:solidFill>
              </a:rPr>
              <a:t>Parents,  </a:t>
            </a:r>
            <a:r>
              <a:rPr lang="en-US" sz="3600" b="1" dirty="0" smtClean="0">
                <a:solidFill>
                  <a:schemeClr val="tx2"/>
                </a:solidFill>
              </a:rPr>
              <a:t>brother, </a:t>
            </a:r>
            <a:r>
              <a:rPr lang="en-US" sz="3600" b="1" strike="sngStrike" dirty="0" smtClean="0">
                <a:solidFill>
                  <a:schemeClr val="tx2"/>
                </a:solidFill>
              </a:rPr>
              <a:t>friends</a:t>
            </a:r>
            <a:r>
              <a:rPr lang="en-US" sz="3600" b="1" dirty="0">
                <a:solidFill>
                  <a:schemeClr val="tx2"/>
                </a:solidFill>
              </a:rPr>
              <a:t>, uncle</a:t>
            </a:r>
            <a:r>
              <a:rPr lang="ru-RU" sz="3600" b="1" dirty="0">
                <a:solidFill>
                  <a:schemeClr val="tx2"/>
                </a:solidFill>
              </a:rPr>
              <a:t>;</a:t>
            </a:r>
            <a:br>
              <a:rPr lang="ru-RU" sz="3600" b="1" dirty="0">
                <a:solidFill>
                  <a:schemeClr val="tx2"/>
                </a:solidFill>
              </a:rPr>
            </a:br>
            <a:r>
              <a:rPr lang="ru-RU" sz="3600" b="1" dirty="0" err="1">
                <a:solidFill>
                  <a:schemeClr val="tx2"/>
                </a:solidFill>
              </a:rPr>
              <a:t>Grandmother</a:t>
            </a:r>
            <a:r>
              <a:rPr lang="en-US" sz="3600" b="1" dirty="0">
                <a:solidFill>
                  <a:schemeClr val="tx2"/>
                </a:solidFill>
              </a:rPr>
              <a:t>, </a:t>
            </a:r>
            <a:r>
              <a:rPr lang="en-US" sz="3600" b="1" strike="sngStrike" dirty="0">
                <a:solidFill>
                  <a:schemeClr val="tx2"/>
                </a:solidFill>
              </a:rPr>
              <a:t>grandfather</a:t>
            </a:r>
            <a:r>
              <a:rPr lang="en-US" sz="3600" b="1" dirty="0">
                <a:solidFill>
                  <a:schemeClr val="tx2"/>
                </a:solidFill>
              </a:rPr>
              <a:t>, sister, mother</a:t>
            </a:r>
            <a:r>
              <a:rPr lang="ru-RU" sz="3600" b="1" dirty="0">
                <a:solidFill>
                  <a:schemeClr val="tx2"/>
                </a:solidFill>
              </a:rPr>
              <a:t>.</a:t>
            </a:r>
            <a:r>
              <a:rPr lang="ru-RU" b="1" dirty="0">
                <a:solidFill>
                  <a:schemeClr val="tx2"/>
                </a:solidFill>
              </a:rPr>
              <a:t/>
            </a:r>
            <a:br>
              <a:rPr lang="ru-RU" b="1" dirty="0">
                <a:solidFill>
                  <a:schemeClr val="tx2"/>
                </a:solidFill>
              </a:rPr>
            </a:br>
            <a:endParaRPr lang="ru-RU" b="1" dirty="0">
              <a:solidFill>
                <a:schemeClr val="tx2"/>
              </a:solidFill>
            </a:endParaRPr>
          </a:p>
        </p:txBody>
      </p:sp>
      <p:pic>
        <p:nvPicPr>
          <p:cNvPr id="22530" name="Picture 2" descr="http://www.playcast.ru/uploads/2015/02/16/12158561.gif"/>
          <p:cNvPicPr>
            <a:picLocks noChangeAspect="1" noChangeArrowheads="1"/>
          </p:cNvPicPr>
          <p:nvPr/>
        </p:nvPicPr>
        <p:blipFill>
          <a:blip r:embed="rId2" cstate="screen"/>
          <a:srcRect/>
          <a:stretch>
            <a:fillRect/>
          </a:stretch>
        </p:blipFill>
        <p:spPr bwMode="auto">
          <a:xfrm>
            <a:off x="5429256" y="4125728"/>
            <a:ext cx="2232248" cy="2732272"/>
          </a:xfrm>
          <a:prstGeom prst="rect">
            <a:avLst/>
          </a:prstGeom>
          <a:noFill/>
        </p:spPr>
      </p:pic>
      <p:sp>
        <p:nvSpPr>
          <p:cNvPr id="4" name="Выноска-облако 3"/>
          <p:cNvSpPr/>
          <p:nvPr/>
        </p:nvSpPr>
        <p:spPr>
          <a:xfrm>
            <a:off x="6643702" y="3214686"/>
            <a:ext cx="2071702" cy="1428760"/>
          </a:xfrm>
          <a:prstGeom prst="cloudCallou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solidFill>
              </a:rPr>
              <a:t> </a:t>
            </a:r>
            <a:r>
              <a:rPr lang="en-US" sz="2000" b="1" dirty="0" smtClean="0">
                <a:solidFill>
                  <a:schemeClr val="accent4">
                    <a:lumMod val="75000"/>
                  </a:schemeClr>
                </a:solidFill>
              </a:rPr>
              <a:t>Very well! </a:t>
            </a:r>
            <a:endParaRPr lang="ru-RU" sz="2000"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6322714"/>
          </a:xfrm>
          <a:prstGeom prst="verticalScroll">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ru-RU" sz="1800" dirty="0" smtClean="0">
                <a:solidFill>
                  <a:schemeClr val="tx2"/>
                </a:solidFill>
              </a:rPr>
              <a:t/>
            </a:r>
            <a:br>
              <a:rPr lang="ru-RU" sz="1800" dirty="0" smtClean="0">
                <a:solidFill>
                  <a:schemeClr val="tx2"/>
                </a:solidFill>
              </a:rPr>
            </a:br>
            <a:r>
              <a:rPr lang="en-US" sz="2400" b="1" dirty="0" smtClean="0">
                <a:solidFill>
                  <a:schemeClr val="tx2"/>
                </a:solidFill>
              </a:rPr>
              <a:t>A Letter</a:t>
            </a:r>
            <a:r>
              <a:rPr lang="ru-RU" sz="2400" b="1" dirty="0" smtClean="0">
                <a:solidFill>
                  <a:schemeClr val="tx2"/>
                </a:solidFill>
              </a:rPr>
              <a:t/>
            </a:r>
            <a:br>
              <a:rPr lang="ru-RU" sz="2400" b="1" dirty="0" smtClean="0">
                <a:solidFill>
                  <a:schemeClr val="tx2"/>
                </a:solidFill>
              </a:rPr>
            </a:br>
            <a:r>
              <a:rPr lang="en-US" sz="2400" b="1" dirty="0" smtClean="0">
                <a:solidFill>
                  <a:schemeClr val="tx2"/>
                </a:solidFill>
              </a:rPr>
              <a:t>Dear friend,</a:t>
            </a:r>
            <a:r>
              <a:rPr lang="ru-RU" sz="2400" b="1" dirty="0" smtClean="0">
                <a:solidFill>
                  <a:schemeClr val="tx2"/>
                </a:solidFill>
              </a:rPr>
              <a:t/>
            </a:r>
            <a:br>
              <a:rPr lang="ru-RU" sz="2400" b="1" dirty="0" smtClean="0">
                <a:solidFill>
                  <a:schemeClr val="tx2"/>
                </a:solidFill>
              </a:rPr>
            </a:br>
            <a:r>
              <a:rPr lang="en-US" sz="2400" b="1" dirty="0" smtClean="0">
                <a:solidFill>
                  <a:schemeClr val="tx2"/>
                </a:solidFill>
              </a:rPr>
              <a:t>This is Mary. She is my friend. She is twelve. This is her little brother Jack and her sister Jane. Peter and Helen are the children’s parents. Their mother, Helen, is thirty-five years old. And their father, Peter, is thirty-eight years old. Mary and Jane are daughters and Jack is their son. Mary’s mother has a sister, Judy. She’s the children’s aunt. Mary’s father has a brother. His name is Robert and he is Mary’s uncle.</a:t>
            </a:r>
            <a:r>
              <a:rPr lang="ru-RU" sz="2400" b="1" dirty="0" smtClean="0">
                <a:solidFill>
                  <a:schemeClr val="tx2"/>
                </a:solidFill>
              </a:rPr>
              <a:t/>
            </a:r>
            <a:br>
              <a:rPr lang="ru-RU" sz="2400" b="1" dirty="0" smtClean="0">
                <a:solidFill>
                  <a:schemeClr val="tx2"/>
                </a:solidFill>
              </a:rPr>
            </a:br>
            <a:r>
              <a:rPr lang="en-US" sz="2400" b="1" dirty="0" smtClean="0">
                <a:solidFill>
                  <a:schemeClr val="tx2"/>
                </a:solidFill>
              </a:rPr>
              <a:t>                                                                                         </a:t>
            </a:r>
            <a:r>
              <a:rPr lang="ru-RU" sz="2400" b="1" dirty="0" smtClean="0">
                <a:solidFill>
                  <a:schemeClr val="tx2"/>
                </a:solidFill>
              </a:rPr>
              <a:t>             </a:t>
            </a:r>
            <a:r>
              <a:rPr lang="ru-RU" sz="2400" b="1" dirty="0" err="1" smtClean="0">
                <a:solidFill>
                  <a:schemeClr val="tx2"/>
                </a:solidFill>
              </a:rPr>
              <a:t>Love</a:t>
            </a:r>
            <a:r>
              <a:rPr lang="ru-RU" sz="2400" b="1" dirty="0" smtClean="0">
                <a:solidFill>
                  <a:schemeClr val="tx2"/>
                </a:solidFill>
              </a:rPr>
              <a:t>, </a:t>
            </a:r>
            <a:r>
              <a:rPr lang="ru-RU" sz="2400" b="1" dirty="0" err="1" smtClean="0">
                <a:solidFill>
                  <a:schemeClr val="tx2"/>
                </a:solidFill>
              </a:rPr>
              <a:t>your</a:t>
            </a:r>
            <a:r>
              <a:rPr lang="ru-RU" sz="2400" b="1" dirty="0" smtClean="0">
                <a:solidFill>
                  <a:schemeClr val="tx2"/>
                </a:solidFill>
              </a:rPr>
              <a:t> </a:t>
            </a:r>
            <a:r>
              <a:rPr lang="ru-RU" sz="2400" b="1" dirty="0" err="1" smtClean="0">
                <a:solidFill>
                  <a:schemeClr val="tx2"/>
                </a:solidFill>
              </a:rPr>
              <a:t>Kate</a:t>
            </a:r>
            <a:r>
              <a:rPr lang="ru-RU" sz="2400" b="1" dirty="0" smtClean="0">
                <a:solidFill>
                  <a:schemeClr val="tx2"/>
                </a:solidFill>
              </a:rPr>
              <a:t/>
            </a:r>
            <a:br>
              <a:rPr lang="ru-RU" sz="2400" b="1" dirty="0" smtClean="0">
                <a:solidFill>
                  <a:schemeClr val="tx2"/>
                </a:solidFill>
              </a:rPr>
            </a:br>
            <a:endParaRPr lang="ru-RU" sz="1800" b="1"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1247</TotalTime>
  <Words>114</Words>
  <Application>Microsoft Office PowerPoint</Application>
  <PresentationFormat>Экран (4:3)</PresentationFormat>
  <Paragraphs>22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                       Good morning, dear boys and girls!                Good morning, good morning! Good morning to you!                Good morning, dear children! </vt:lpstr>
      <vt:lpstr>               1. He is the father of your father.  2. She is the sister of your father.  3. She is the mother of your sister. 4. She is the daughter of your mother.  5. He is the brother of your mother.  6. American “father”.      </vt:lpstr>
      <vt:lpstr>                  </vt:lpstr>
      <vt:lpstr>«Family»</vt:lpstr>
      <vt:lpstr>[f] family, fine, father, grandfather; [m] mother, grandmother; [a:] father, grandfather; [Λ] mother, grandmother, brother; [ı] family, sister; </vt:lpstr>
      <vt:lpstr>-Have you got a family? -Yes, I have. -Have you got a mother/a father/a sister/a brother/grandparents? -Yes, I have got a mother/a father. </vt:lpstr>
      <vt:lpstr>Sister, brother, car, mother; Father, mother, son, aunt; Parents,  brother, friends, uncle; Grandmother, grandfather, sister, mother. </vt:lpstr>
      <vt:lpstr>Sister, brother, car, mother; Father, mother, son, aunt; Parents,  brother, friends, uncle; Grandmother, grandfather, sister, mother. </vt:lpstr>
      <vt:lpstr> A Letter Dear friend, This is Mary. She is my friend. She is twelve. This is her little brother Jack and her sister Jane. Peter and Helen are the children’s parents. Their mother, Helen, is thirty-five years old. And their father, Peter, is thirty-eight years old. Mary and Jane are daughters and Jack is their son. Mary’s mother has a sister, Judy. She’s the children’s aunt. Mary’s father has a brother. His name is Robert and he is Mary’s uncle.                                                                                                       Love, your Kate </vt:lpstr>
      <vt:lpstr>      Family I have a father, I have a mother, I have a sister, I have a brother, Father, mother, Sister, brother Hand in hand With one another. </vt:lpstr>
      <vt:lpstr>        My Mother Who said «Good night» When I was a child? My Mother. Who dressed my dolls in clothers so gay And showed me often how to play? My Mother. Who ran to help me when I fell? My Mother. Who sits at my head when I am in bed? My mother. </vt:lpstr>
      <vt:lpstr>Home work:  Your homework is to draw your family. </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dc:title>
  <dc:creator>1111</dc:creator>
  <cp:lastModifiedBy>1111</cp:lastModifiedBy>
  <cp:revision>8</cp:revision>
  <dcterms:created xsi:type="dcterms:W3CDTF">2016-03-28T09:10:12Z</dcterms:created>
  <dcterms:modified xsi:type="dcterms:W3CDTF">2016-03-30T17:21:29Z</dcterms:modified>
</cp:coreProperties>
</file>