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5" r:id="rId14"/>
    <p:sldId id="269" r:id="rId15"/>
    <p:sldId id="270" r:id="rId16"/>
    <p:sldId id="266" r:id="rId17"/>
    <p:sldId id="271" r:id="rId18"/>
    <p:sldId id="272" r:id="rId19"/>
    <p:sldId id="273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9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AFF5-5BED-4021-98B6-E344865A3CC6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8ABE-74EB-4A17-8BE3-E67E4283C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57166"/>
            <a:ext cx="9144000" cy="5930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19039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3805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d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нь пограничных войск. :: Stalker Uz Территория Сталк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w-22763-2013-03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b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102934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981037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25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7b38b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0"/>
            <a:ext cx="103127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anicu_na_loshadyakh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21339" cy="60722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207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3615867_33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3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tajcy-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417"/>
            <a:ext cx="9144000" cy="60831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8 мая 2010 : Голос России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-22421" y="428604"/>
            <a:ext cx="9166421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здравление с Днем пограничника Airsoft Un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572032" cy="673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mur.ru/upload/rpic/c/290960_w500_landsc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62963" cy="582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ниц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282"/>
            <a:ext cx="9144000" cy="678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боту МАПП Забайкальск (РФ) и пункта пропуска Маньчжурия (КНР) синхронизируют - TKS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218474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Пограничный пункт пропуска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G_1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bRLkQ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8708632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3381915_u3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-157655" y="0"/>
            <a:ext cx="94593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бач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8642"/>
            <a:ext cx="9144000" cy="616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10281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Крылепова Татьяна Вл</dc:creator>
  <cp:lastModifiedBy>Крылепова Татьяна Вл</cp:lastModifiedBy>
  <cp:revision>10</cp:revision>
  <dcterms:created xsi:type="dcterms:W3CDTF">2015-02-18T04:51:18Z</dcterms:created>
  <dcterms:modified xsi:type="dcterms:W3CDTF">2015-03-12T04:41:45Z</dcterms:modified>
</cp:coreProperties>
</file>