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8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341" autoAdjust="0"/>
  </p:normalViewPr>
  <p:slideViewPr>
    <p:cSldViewPr>
      <p:cViewPr varScale="1">
        <p:scale>
          <a:sx n="70" d="100"/>
          <a:sy n="70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E91AB70-68D9-41D2-BBC6-5A66C0634813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A3FA9B4-E609-403D-8307-88C8BB898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AB70-68D9-41D2-BBC6-5A66C0634813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A9B4-E609-403D-8307-88C8BB898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AB70-68D9-41D2-BBC6-5A66C0634813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A9B4-E609-403D-8307-88C8BB898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E91AB70-68D9-41D2-BBC6-5A66C0634813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A9B4-E609-403D-8307-88C8BB898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E91AB70-68D9-41D2-BBC6-5A66C0634813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A3FA9B4-E609-403D-8307-88C8BB898A8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E91AB70-68D9-41D2-BBC6-5A66C0634813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A3FA9B4-E609-403D-8307-88C8BB898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E91AB70-68D9-41D2-BBC6-5A66C0634813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A3FA9B4-E609-403D-8307-88C8BB898A8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AB70-68D9-41D2-BBC6-5A66C0634813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A9B4-E609-403D-8307-88C8BB898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E91AB70-68D9-41D2-BBC6-5A66C0634813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A3FA9B4-E609-403D-8307-88C8BB898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E91AB70-68D9-41D2-BBC6-5A66C0634813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A3FA9B4-E609-403D-8307-88C8BB898A8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E91AB70-68D9-41D2-BBC6-5A66C0634813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A3FA9B4-E609-403D-8307-88C8BB898A8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E91AB70-68D9-41D2-BBC6-5A66C0634813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A3FA9B4-E609-403D-8307-88C8BB898A8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Моя будущая профессия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214290"/>
            <a:ext cx="3214710" cy="161334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Столяр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1928802"/>
            <a:ext cx="3257544" cy="45260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FFC000"/>
                </a:solidFill>
              </a:rPr>
              <a:t>Дворник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4" name="Picture 4" descr="http://fs.nashaucheba.ru/tw_files2/urls_3/1489/d-1488927/7z-docs/1_html_m69afe5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5000" cy="1895476"/>
          </a:xfrm>
          <a:prstGeom prst="rect">
            <a:avLst/>
          </a:prstGeom>
          <a:noFill/>
        </p:spPr>
      </p:pic>
      <p:pic>
        <p:nvPicPr>
          <p:cNvPr id="5" name="Picture 10" descr="http://fs.nashaucheba.ru/tw_files2/urls_3/1315/d-1314736/7z-docs/1_html_16d3e4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5318820" cy="2143115"/>
          </a:xfrm>
          <a:prstGeom prst="rect">
            <a:avLst/>
          </a:prstGeom>
          <a:noFill/>
        </p:spPr>
      </p:pic>
      <p:pic>
        <p:nvPicPr>
          <p:cNvPr id="6" name="Picture 6" descr="http://www.free-lancers.net/posted_files/NDC66E962026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14" y="2961514"/>
            <a:ext cx="3357586" cy="38964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71736" y="4000504"/>
            <a:ext cx="31432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FFC000"/>
                </a:solidFill>
              </a:rPr>
              <a:t>Окулист </a:t>
            </a:r>
          </a:p>
          <a:p>
            <a:pPr>
              <a:buNone/>
            </a:pPr>
            <a:r>
              <a:rPr lang="ru-RU" sz="4400" dirty="0" smtClean="0">
                <a:solidFill>
                  <a:srgbClr val="FFC000"/>
                </a:solidFill>
              </a:rPr>
              <a:t>Плотник</a:t>
            </a:r>
          </a:p>
          <a:p>
            <a:pPr>
              <a:buNone/>
            </a:pPr>
            <a:r>
              <a:rPr lang="ru-RU" sz="4400" dirty="0" smtClean="0">
                <a:solidFill>
                  <a:srgbClr val="FFC000"/>
                </a:solidFill>
              </a:rPr>
              <a:t>Диктор 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FFC000"/>
                </a:solidFill>
              </a:rPr>
              <a:t>1. Готовит вкусную еду. 2. Сочиняет музыку. 3. Лечит больных животных. 4. Пишет стихи. 5. Борется с огнем. 6. Проектирует дома и различные здания. 7. Управляет самолетом. 8. Мастер по прическам. 9. Играет роль в спектакле. 10. Лечит зубы. 11. Поддерживает чистоту улиц. 12. Возводит здания. 13. Изучает космическое пространство. 14. Управляет автомобилем. 15. Обучает животных выполнять команды. 16. Рисует картины. 17. Оберегает и заботится о диких животных 18. Занимается образованием детей. 19. Снимается в кино. 20. Управляет электричкой. 21. Работник магазина, стоящий за прилавком. 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686800" cy="58118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Ответы: 1. Повар. 2. Композитор. 3. Ветеринар. 4. Поэт. 5. Пожарный. 6. Архитектор. 7. Пилот. 8. Парикмахер. 9. Артист. 10. Стоматолог. 11. Дворник. 12. Строитель. 13. Астроном. 14. Водитель. 15. Дрессировщик. 16. Художник. 17. Егерь. 18. Учитель. 19. Актер. 20. Машинист. 21. Продавец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7151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Кто погружается в работу с головой? 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Водолаз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ru-RU" sz="2400" dirty="0" smtClean="0"/>
              <a:t>Кто горит на работе? 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Пожарный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Кому разрешается поворачиваться к королю спиной?</a:t>
            </a:r>
          </a:p>
          <a:p>
            <a:pPr>
              <a:buNone/>
            </a:pPr>
            <a:r>
              <a:rPr lang="ru-RU" sz="2400" dirty="0" smtClean="0"/>
              <a:t> </a:t>
            </a:r>
            <a:r>
              <a:rPr lang="ru-RU" sz="2400" dirty="0" smtClean="0">
                <a:solidFill>
                  <a:srgbClr val="FFFF00"/>
                </a:solidFill>
              </a:rPr>
              <a:t>Шофёр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Какой водитель смотрит на землю свысока (парит в облаках)?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Пилот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«Профессор кислых щей»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Повар 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1000108"/>
            <a:ext cx="5888844" cy="2143140"/>
          </a:xfrm>
        </p:spPr>
        <p:txBody>
          <a:bodyPr/>
          <a:lstStyle/>
          <a:p>
            <a:r>
              <a:rPr lang="ru-RU" dirty="0" smtClean="0"/>
              <a:t>«ВИКТОРИНА»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214818"/>
            <a:ext cx="8062912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572560" cy="664371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1)первые швейные машины по форме напоминали пистолет?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Да</a:t>
            </a:r>
          </a:p>
          <a:p>
            <a:pPr>
              <a:buNone/>
            </a:pPr>
            <a:r>
              <a:rPr lang="ru-RU" dirty="0" smtClean="0"/>
              <a:t>2)</a:t>
            </a:r>
            <a:r>
              <a:rPr lang="ru-RU" dirty="0" smtClean="0"/>
              <a:t> Существуют машины не только с ручным приводом, но и с ручным тормозом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Нет</a:t>
            </a:r>
          </a:p>
          <a:p>
            <a:pPr>
              <a:buNone/>
            </a:pPr>
            <a:r>
              <a:rPr lang="ru-RU" dirty="0" smtClean="0"/>
              <a:t>3)В первых моделях швейной машины использовались иглы кактуса, которые специально привозились из Африки? </a:t>
            </a:r>
          </a:p>
          <a:p>
            <a:pPr>
              <a:buNone/>
            </a:pPr>
            <a:r>
              <a:rPr lang="ru-RU" dirty="0" smtClean="0"/>
              <a:t>Нет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2928958" cy="11429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ИЕЕЛДЗИ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714356"/>
            <a:ext cx="2928958" cy="1142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ctr">
            <a:normAutofit fontScale="90000"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ИЗДЕЛИЕ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dk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86380" y="571480"/>
            <a:ext cx="2214578" cy="1142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ctr">
            <a:normAutofit fontScale="97500"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ИПЛА 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dk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500694" y="642918"/>
            <a:ext cx="2214578" cy="1142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ctr">
            <a:normAutofit fontScale="97500"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ПИЛА 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dk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2214554"/>
            <a:ext cx="3857652" cy="1142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ctr">
            <a:normAutofit fontScale="97500"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ПЕРСНАТОК 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dk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643438" y="3786190"/>
            <a:ext cx="3857652" cy="1142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ctr">
            <a:normAutofit fontScale="97500"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ЦВТДОВОЕ 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dk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643438" y="2214554"/>
            <a:ext cx="3857652" cy="1142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ctr">
            <a:normAutofit fontScale="97500"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ЦЫНИНОЖ 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dk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786314" y="2357430"/>
            <a:ext cx="3857652" cy="1142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ctr">
            <a:normAutofit fontScale="97500"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НОЖНИЦЫ 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dk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57158" y="3857628"/>
            <a:ext cx="3857652" cy="1142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ctr">
            <a:normAutofit fontScale="97500"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ПТЛОИКН  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dk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71472" y="4214818"/>
            <a:ext cx="3857652" cy="1142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ctr">
            <a:normAutofit fontScale="97500"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ПЛОТНИК  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dk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90520" y="2519354"/>
            <a:ext cx="3857652" cy="1142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ctr">
            <a:normAutofit fontScale="97500"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НАПЕРСТОК 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dk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000628" y="4143380"/>
            <a:ext cx="3857652" cy="1142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ctr">
            <a:normAutofit fontScale="97500"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ЦВЕТОВОД 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dk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786182" y="5429264"/>
            <a:ext cx="2214578" cy="1142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ctr">
            <a:normAutofit fontScale="97500"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ЯВШЕ  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dk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000496" y="5572140"/>
            <a:ext cx="2286016" cy="1142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ctr">
            <a:normAutofit fontScale="97500"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ШВЕЯ  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dk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472518" cy="57404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40964" name="Picture 4" descr="http://www.infobiz.md/uploads/images/SOCIAL/Oameni/different-people_ljob_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8572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Все профессии нужны и не нужно говорить ,что какая то профессия сложная ,а какая то легка !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8858280" cy="264320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Учитель </a:t>
            </a: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dirty="0" smtClean="0">
                <a:solidFill>
                  <a:srgbClr val="FF0000"/>
                </a:solidFill>
              </a:rPr>
              <a:t>это не сложная и не лёгкая профессия , с ней справляются не мало людей . Так же она очень интересная и познавательная профессия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ngnovoros.ru/userfiles/picoriginal/img-20151002171208-9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57430"/>
            <a:ext cx="7620011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643446"/>
            <a:ext cx="9144000" cy="22145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Стоматолог – это профессия не из лёгких . Многие из детей и даже взрослых  бояться стоматологов ,но их не надо бояться они очень добрые </a:t>
            </a:r>
            <a:endParaRPr lang="ru-RU" dirty="0"/>
          </a:p>
        </p:txBody>
      </p:sp>
      <p:pic>
        <p:nvPicPr>
          <p:cNvPr id="31748" name="Picture 4" descr="http://www.portfamilyservices.com/wp-content/uploads/2012/07/slide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466172" cy="4605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0"/>
            <a:ext cx="4900618" cy="6858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Психолог –это душевная профессия . Не многие люди могут утешить человека и помочь ему . Даже с незнакомыми тебе людьми ты должен быть добрым и </a:t>
            </a:r>
            <a:r>
              <a:rPr lang="ru-RU" dirty="0" err="1" smtClean="0"/>
              <a:t>понимаюшим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22" name="Picture 2" descr="http://www.funlib.ru/cimg/2014/102500/42342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95460" cy="5500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876"/>
            <a:ext cx="9144000" cy="32861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Многие люди считают что дизайнером быть легко . Это не правда .для того что бы быть дизайнером нужно иметь большую , яркую фантазию  и знать меру в цене .</a:t>
            </a:r>
            <a:endParaRPr lang="ru-RU" dirty="0"/>
          </a:p>
        </p:txBody>
      </p:sp>
      <p:pic>
        <p:nvPicPr>
          <p:cNvPr id="33794" name="Picture 2" descr="http://lonelynorthmedia.com/wp/wp-content/uploads/2014/02/f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7858148" cy="3634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0"/>
            <a:ext cx="4543428" cy="64548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Что бы быть журналистом нужно иметь правильную речь, уметь задавать вопросы от которых сложится твой будущий  репортаж  </a:t>
            </a:r>
            <a:endParaRPr lang="ru-RU" dirty="0"/>
          </a:p>
        </p:txBody>
      </p:sp>
      <p:pic>
        <p:nvPicPr>
          <p:cNvPr id="32770" name="Picture 2" descr="http://img.scoop.it/37r6RdC3L8Yvz2oBPbMIATl72eJkfbmt4t8yenImKBVvK0kTmF0xjctABnaLJIm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33850" cy="4171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0"/>
            <a:ext cx="4786314" cy="6858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Повар –это очень интересная профессия  , но она имеет свои сложности </a:t>
            </a:r>
            <a:r>
              <a:rPr lang="en-US" dirty="0" smtClean="0"/>
              <a:t>:</a:t>
            </a:r>
            <a:r>
              <a:rPr lang="ru-RU" dirty="0" smtClean="0"/>
              <a:t> что бы приготовить правильно блюдо потребуется не мало усилий, которые мало у кого есть</a:t>
            </a:r>
            <a:endParaRPr lang="ru-RU" dirty="0"/>
          </a:p>
        </p:txBody>
      </p:sp>
      <p:pic>
        <p:nvPicPr>
          <p:cNvPr id="34818" name="Picture 2" descr="http://www.ctc-ekaterinodar.tv/sites/default/files/photos/2013/09/25/gallery/d5717e175b9e7b8c6f1dc3ca3fc62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2378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c.pics.livejournal.com/xterald/74613094/13024/13024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7848598" cy="7058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14.radikal.ru/i327/1507/61/d77162ebdc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646335" cy="2857496"/>
          </a:xfrm>
          <a:prstGeom prst="rect">
            <a:avLst/>
          </a:prstGeom>
          <a:noFill/>
        </p:spPr>
      </p:pic>
      <p:pic>
        <p:nvPicPr>
          <p:cNvPr id="4" name="Picture 8" descr="http://xn----7sbbzn3afjs.xn--p1ai/94/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06" y="2872859"/>
            <a:ext cx="4500594" cy="3985141"/>
          </a:xfrm>
          <a:prstGeom prst="rect">
            <a:avLst/>
          </a:prstGeom>
          <a:noFill/>
        </p:spPr>
      </p:pic>
      <p:pic>
        <p:nvPicPr>
          <p:cNvPr id="5" name="Picture 12" descr="http://s50.radikal.ru/i130/1507/29/a71bc3e4a0f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32"/>
            <a:ext cx="4181736" cy="25717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857496"/>
            <a:ext cx="43576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Водитель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1428736"/>
            <a:ext cx="46434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Водолаз и ветеринар 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3643314"/>
            <a:ext cx="29289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Тренер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105</TotalTime>
  <Words>465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Моя будущая профессия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Столяр</vt:lpstr>
      <vt:lpstr>Слайд 11</vt:lpstr>
      <vt:lpstr>Слайд 12</vt:lpstr>
      <vt:lpstr>Слайд 13</vt:lpstr>
      <vt:lpstr>«ВИКТОРИНА»</vt:lpstr>
      <vt:lpstr>Слайд 15</vt:lpstr>
      <vt:lpstr>ИЕЕЛДЗИ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будущая профессия</dc:title>
  <dc:creator>User</dc:creator>
  <cp:lastModifiedBy>User</cp:lastModifiedBy>
  <cp:revision>11</cp:revision>
  <dcterms:created xsi:type="dcterms:W3CDTF">2016-03-04T06:45:48Z</dcterms:created>
  <dcterms:modified xsi:type="dcterms:W3CDTF">2016-03-04T08:30:51Z</dcterms:modified>
</cp:coreProperties>
</file>