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7" r:id="rId2"/>
    <p:sldId id="265" r:id="rId3"/>
    <p:sldId id="257" r:id="rId4"/>
    <p:sldId id="258" r:id="rId5"/>
    <p:sldId id="268" r:id="rId6"/>
    <p:sldId id="275" r:id="rId7"/>
    <p:sldId id="276" r:id="rId8"/>
    <p:sldId id="259" r:id="rId9"/>
    <p:sldId id="260" r:id="rId10"/>
    <p:sldId id="261" r:id="rId11"/>
    <p:sldId id="262" r:id="rId12"/>
    <p:sldId id="264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A24CC-83F0-4055-8A8A-1D19539DA4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D61F-A7EA-4CDB-B661-D472A834B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5DDE-C1EB-4E16-A38F-C7DA8E9DDD74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385E-2333-4CE8-A154-E850001A1D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785794"/>
            <a:ext cx="5643602" cy="264320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Русская народная вышивка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4357694"/>
            <a:ext cx="6929454" cy="857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Учитель ИЗО:</a:t>
            </a:r>
          </a:p>
          <a:p>
            <a:r>
              <a:rPr lang="ru-RU" sz="3200" dirty="0" err="1" smtClean="0">
                <a:solidFill>
                  <a:srgbClr val="C00000"/>
                </a:solidFill>
              </a:rPr>
              <a:t>Бережкова</a:t>
            </a:r>
            <a:r>
              <a:rPr lang="ru-RU" sz="3200" dirty="0" smtClean="0">
                <a:solidFill>
                  <a:srgbClr val="C00000"/>
                </a:solidFill>
              </a:rPr>
              <a:t> Анастасия Петровна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060" y="357166"/>
            <a:ext cx="625794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Орнамент. Формы, мотивы и значения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50" b="4974"/>
          <a:stretch>
            <a:fillRect/>
          </a:stretch>
        </p:blipFill>
        <p:spPr>
          <a:xfrm>
            <a:off x="928662" y="1500174"/>
            <a:ext cx="6143668" cy="4277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k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1760" y="0"/>
            <a:ext cx="4609476" cy="6858001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богиня.jpg"/>
          <p:cNvPicPr>
            <a:picLocks noChangeAspect="1"/>
          </p:cNvPicPr>
          <p:nvPr/>
        </p:nvPicPr>
        <p:blipFill>
          <a:blip r:embed="rId3" cstate="print"/>
          <a:srcRect r="1923" b="1124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9" y="357166"/>
            <a:ext cx="4643470" cy="585077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лень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926" b="7018"/>
          <a:stretch>
            <a:fillRect/>
          </a:stretch>
        </p:blipFill>
        <p:spPr>
          <a:xfrm>
            <a:off x="928662" y="1643050"/>
            <a:ext cx="7000924" cy="363773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Орнамент. Формы, мотивы и значения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пт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5554161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«Я – художник»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(Создание эскиза орнамента вышивки на полотенце)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115328" cy="3911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Рекомендуемая технология выполнения эскиза: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1. Определить значение орнамента ( древо жизни, плодородие, вода, земля, животные)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2. Определить состав орнамента ( ритм повтора изображения)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3. Выполнить рисунок из строгих линий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4. Украсить рисунок необходимым геометрическим узором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1. Доделать работу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2. Подобрать материал по теме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« Народный костюм русского севера»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643834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Русская народная вышивка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57256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Цель: Знакомство со старинным русским декоративным искусством 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715404" cy="5072098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Познакомить учащихся со старинной русской народной вышивкой. Сформировать понятие «орнамент».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Развивать эстетический  и художественный вкус, творческую активность и мышление  учащихся.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Способствовать </a:t>
            </a:r>
            <a:r>
              <a:rPr lang="ru-RU" sz="3200" b="1" dirty="0" smtClean="0">
                <a:solidFill>
                  <a:srgbClr val="C00000"/>
                </a:solidFill>
              </a:rPr>
              <a:t>ф</a:t>
            </a:r>
            <a:r>
              <a:rPr lang="ru-RU" sz="3200" b="1" dirty="0" smtClean="0">
                <a:solidFill>
                  <a:srgbClr val="C00000"/>
                </a:solidFill>
              </a:rPr>
              <a:t>ормированию любви к национальному искусству.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Отработать навыки и умения при решении творческих задач на вариацию и импровизацию.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План урока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1. Вышивка как вид народного творчества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2.  Орнамент. Формы, мотивы и значения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3. «Я – художник»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(Создание эскиза орнамента вышивки на полотенце)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Вышивка как вид народного творчества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косю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642942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№1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1)Переведите следующие слова на язык образных знаков: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Солнце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Дождь</a:t>
            </a:r>
          </a:p>
          <a:p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ерево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Лес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Река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№1. Часть 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Выстроите те знаки, которые вы только что нарисовали в целостную картину.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Какие черты оказались схожими с работами соседей?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707233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Образы и символы – это язык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3603379_64386nothumb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23" b="4286"/>
          <a:stretch>
            <a:fillRect/>
          </a:stretch>
        </p:blipFill>
        <p:spPr>
          <a:xfrm>
            <a:off x="1928794" y="1071546"/>
            <a:ext cx="492922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9294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Орнамент. Формы, мотивы и значения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15362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12520"/>
            <a:ext cx="9144000" cy="5245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244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Русская народная вышивка</vt:lpstr>
      <vt:lpstr>Русская народная вышивка</vt:lpstr>
      <vt:lpstr>Задачи</vt:lpstr>
      <vt:lpstr>План урока</vt:lpstr>
      <vt:lpstr>Вышивка как вид народного творчества</vt:lpstr>
      <vt:lpstr>Задание №1</vt:lpstr>
      <vt:lpstr>Задание №1. Часть 2</vt:lpstr>
      <vt:lpstr>Образы и символы – это язык</vt:lpstr>
      <vt:lpstr>Орнамент. Формы, мотивы и значения</vt:lpstr>
      <vt:lpstr>Орнамент. Формы, мотивы и значения</vt:lpstr>
      <vt:lpstr>Слайд 11</vt:lpstr>
      <vt:lpstr>Слайд 12</vt:lpstr>
      <vt:lpstr>Слайд 13</vt:lpstr>
      <vt:lpstr>Орнамент. Формы, мотивы и значения</vt:lpstr>
      <vt:lpstr> «Я – художник» (Создание эскиза орнамента вышивки на полотенце)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acer5530</dc:creator>
  <cp:lastModifiedBy>acer5530</cp:lastModifiedBy>
  <cp:revision>9</cp:revision>
  <dcterms:created xsi:type="dcterms:W3CDTF">2015-09-20T18:17:08Z</dcterms:created>
  <dcterms:modified xsi:type="dcterms:W3CDTF">2015-09-20T19:34:43Z</dcterms:modified>
</cp:coreProperties>
</file>