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CD886-C99E-4DF3-A7DC-94DEDC70598B}" type="datetimeFigureOut">
              <a:rPr lang="ru-RU" smtClean="0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98158-233F-4FE3-9455-4FFAB80D2E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68BA28-E3FE-4D51-98C3-C4EDDA759EDB}" type="datetimeFigureOut">
              <a:rPr lang="ru-RU" smtClean="0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3945D-9B98-41C8-8AD6-12152FCC9C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A715A2-85D9-45E1-B606-E891D436EF06}" type="datetimeFigureOut">
              <a:rPr lang="ru-RU" smtClean="0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E4D1-4E6B-4C4D-84A9-0C67AAFCC5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0B271D-447A-4C00-9C12-FF9FF6D1E18A}" type="datetimeFigureOut">
              <a:rPr lang="ru-RU" smtClean="0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E63DD-19B9-47B2-8C76-DA4DB34AC6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EB9FA4-6C12-4E29-83B9-0C3CF71057AB}" type="datetimeFigureOut">
              <a:rPr lang="ru-RU" smtClean="0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108EC-D348-4FF2-98E0-6BEA176108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DE7B1-3C55-442B-9CB1-970FF6F2CE46}" type="datetimeFigureOut">
              <a:rPr lang="ru-RU" smtClean="0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3786C-0CC6-434F-8FD5-7E21D08718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77057C-174F-447F-A943-7B466B872018}" type="datetimeFigureOut">
              <a:rPr lang="ru-RU" smtClean="0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BB270-3719-454F-86FD-80EB7DD3AD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5D2334-DF23-4FD7-87E3-FC7BEB170338}" type="datetimeFigureOut">
              <a:rPr lang="ru-RU" smtClean="0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64B43-3A65-4843-A57D-752304A502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523A8A-B1E7-4052-81D0-E6232664305F}" type="datetimeFigureOut">
              <a:rPr lang="ru-RU" smtClean="0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B41C8-27C7-4C71-8A4F-D559DFD9D4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045059-3F7B-4403-84E3-BD041978FD9A}" type="datetimeFigureOut">
              <a:rPr lang="ru-RU" smtClean="0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CE63E-7CF3-439E-A697-4B3FFC52DC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ADBBC-68E9-4FAA-B1B9-CEC04B799718}" type="datetimeFigureOut">
              <a:rPr lang="ru-RU" smtClean="0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D8828FF1-DAA4-46B5-A839-2BBC2E0C60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53460DC-502C-4E22-B232-7D2674769E88}" type="datetimeFigureOut">
              <a:rPr lang="ru-RU" smtClean="0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DE6DE54-5803-40F1-8237-0DB9122944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960282" cy="1470025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8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ПДД</a:t>
            </a:r>
            <a:endParaRPr lang="ru-RU" sz="88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44824"/>
            <a:ext cx="6100978" cy="4392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6453336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Классный руководитель: Маленкова Л</a:t>
            </a:r>
            <a:r>
              <a:rPr lang="en-US" sz="1200" dirty="0" smtClean="0"/>
              <a:t>.</a:t>
            </a:r>
            <a:r>
              <a:rPr lang="ru-RU" sz="1200" dirty="0" smtClean="0"/>
              <a:t>А</a:t>
            </a:r>
            <a:r>
              <a:rPr lang="en-US" sz="1200" dirty="0" smtClean="0"/>
              <a:t>.</a:t>
            </a:r>
            <a:endParaRPr lang="ru-RU" sz="1200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Виды дорожных знаков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 настоящее время в приложении 1 к ПДД есть 8 разделов, в каждом из которых рассматривается отдельный тип дорожных знаков: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предупреждающие знаки;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знаки приоритета;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запрещающие знаки;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предписывающие знаки;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знаки особых предписаний;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информационные знаки;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знаки сервиса;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знаки дополнительной информации.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Предупреждающие знаки дорожного движения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0" y="1643063"/>
            <a:ext cx="5643563" cy="49291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latin typeface="Arial" charset="0"/>
              </a:rPr>
              <a:t>      </a:t>
            </a:r>
            <a:r>
              <a:rPr lang="ru-RU" sz="2000" smtClean="0"/>
              <a:t>Предупреждающие знаки - это самые полезные и безопасные для водителя знаки. Безопасность их состоит в том, что требования предупреждающих знаков нельзя нарушить, т.к. эти знаки ничего не запрещают и никак водителя не ограничивают. Основная функция таких знаков, как следует из их названия, предупреждать водителя о возможных опасностях и предостерегать его от дорожно-транспортных происшествий.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Знаки приоритета.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142875" y="1428750"/>
            <a:ext cx="4500563" cy="40005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Arial" charset="0"/>
              </a:rPr>
              <a:t>    </a:t>
            </a:r>
            <a:r>
              <a:rPr lang="ru-RU" sz="2400" smtClean="0"/>
              <a:t>Знаки приоритета, в отличие от предупреждающих знаков, устанавливают преимущественное право проезда перекрестков, пересечений проезжих частей, а также узких участков дороги</a:t>
            </a:r>
            <a:r>
              <a:rPr lang="ru-RU" smtClean="0"/>
              <a:t>.</a:t>
            </a:r>
          </a:p>
        </p:txBody>
      </p:sp>
      <p:pic>
        <p:nvPicPr>
          <p:cNvPr id="7" name="Рисунок 6" descr="A7Ua3NI7Sh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268760"/>
            <a:ext cx="4788024" cy="43211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Запрещающие знаки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63"/>
            <a:ext cx="4429125" cy="48117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600" smtClean="0">
                <a:latin typeface="Arial" charset="0"/>
              </a:rPr>
              <a:t>    </a:t>
            </a:r>
            <a:r>
              <a:rPr lang="ru-RU" sz="2600" smtClean="0"/>
              <a:t>Как следует из названия раздела правил, запрещающие знаки запрещают водителю выполнять определенные действия. Этот раздел достаточно обширный, а обозначения знаков не всегда соотносятся с их смыслом.</a:t>
            </a:r>
          </a:p>
        </p:txBody>
      </p:sp>
      <p:pic>
        <p:nvPicPr>
          <p:cNvPr id="5" name="Рисунок 4" descr="znak_3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132856"/>
            <a:ext cx="3312368" cy="33123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Предписывающие знаки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571625"/>
            <a:ext cx="4500562" cy="49291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600" smtClean="0">
                <a:latin typeface="Arial" charset="0"/>
              </a:rPr>
              <a:t>     </a:t>
            </a:r>
            <a:r>
              <a:rPr lang="ru-RU" sz="2600" smtClean="0"/>
              <a:t>Предписывающие знаки являются противоположностью рассмотренных ранее запрещающих знаков. Предписывающие знаки позволяют выполнять лишь строго определенные действия строго определенным участникам дорожного движения.</a:t>
            </a: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628800"/>
            <a:ext cx="4572000" cy="43924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Знаки особых предписаний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714500"/>
            <a:ext cx="4500563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300" b="1" smtClean="0">
                <a:latin typeface="Arial" charset="0"/>
              </a:rPr>
              <a:t>     </a:t>
            </a:r>
            <a:r>
              <a:rPr lang="ru-RU" sz="2300" smtClean="0"/>
              <a:t>Знаки особых предписаний сочетают в себе элементы как запрещающих, так и предписывающих знаков. Например, знак 5.19.1 "пешеходный переход" разрешает пешеходам пересекать проезжую часть, а знак "зона с ограничением максимальной скорости" запрещает превышать скорость на выбранном участке дороги.</a:t>
            </a:r>
          </a:p>
        </p:txBody>
      </p:sp>
      <p:pic>
        <p:nvPicPr>
          <p:cNvPr id="6" name="Рисунок 5" descr="sk_35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673424"/>
            <a:ext cx="4499992" cy="51845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Знаки дополнительной информации (таблички)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675"/>
            <a:ext cx="4286250" cy="3857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latin typeface="Arial" charset="0"/>
              </a:rPr>
              <a:t>    </a:t>
            </a:r>
            <a:r>
              <a:rPr lang="ru-RU" sz="2400" smtClean="0"/>
              <a:t>Знаки дополнительной информации служат для уточнения значений дорожных знаков из других разделов. Например, табличка "влажное покрытие" указывает, что действие знака распространяется лишь на период времени, когда покрытие дороги влажное.</a:t>
            </a:r>
          </a:p>
        </p:txBody>
      </p:sp>
      <p:pic>
        <p:nvPicPr>
          <p:cNvPr id="5" name="Рисунок 4" descr="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916832"/>
            <a:ext cx="4932040" cy="49411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Информационные знаки и знаки сервиса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250825" y="2133600"/>
            <a:ext cx="4608513" cy="31892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Носят информационный характер, т.е. ничего не разрешают и не запрещают.</a:t>
            </a:r>
          </a:p>
        </p:txBody>
      </p:sp>
      <p:pic>
        <p:nvPicPr>
          <p:cNvPr id="5" name="Рисунок 4" descr="img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628800"/>
            <a:ext cx="4644008" cy="5229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141113104742-5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250825" y="476250"/>
            <a:ext cx="871378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Соблюдайте ПДД! Удачи на дорогах!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733256"/>
            <a:ext cx="8208912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700" y="5556"/>
            <a:ext cx="8229600" cy="1399033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Важность ПДД.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341438"/>
            <a:ext cx="8569325" cy="51831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600" smtClean="0">
                <a:latin typeface="Arial" charset="0"/>
              </a:rPr>
              <a:t>         </a:t>
            </a:r>
            <a:r>
              <a:rPr lang="ru-RU" sz="3200" smtClean="0"/>
              <a:t>ПДД – это тонкая книжечка (всего-то 40 с лишним страниц), в которой собран многолетний опыт, связанный с дорожным движением. Ни один пункт не указан там просто так. За каждым стоит большое количество дорожно-транспортных происшествий и смертей. И совсем не сложно прочитать (а лучше выучить) эти правила, чтобы спасти себе жизнь.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Правила дорожного движения нужно знать полностью.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6" name="Содержимое 5" descr="0_b8da8_53ecb82b_X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0896" y="1935163"/>
            <a:ext cx="6602208" cy="4389437"/>
          </a:xfr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О важности ПДД для детей.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300" smtClean="0">
                <a:latin typeface="Arial" charset="0"/>
              </a:rPr>
              <a:t>       </a:t>
            </a:r>
            <a:r>
              <a:rPr lang="ru-RU" sz="2300" smtClean="0"/>
              <a:t>Проблема безопасности дорожного движения на данный момент является одной из достаточно важных городских проблем. Население растет, увеличивается и количество автомобилей, принадлежащих частным лицам. Все это было бы хорошо, если бы не было сопряжено с увеличением числа дорожно-транспортных происшествий. Происходят они, к сожалению, и с участием детей школьного возраста. Нередко ребенок недооценивает реальной опасности, грозящей ему на дороге, отчего и относится к Правилам дорожного движения без должного  внимания.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929718" cy="1304118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Проблема безопасности дорожного движения на данный момент является одной из достаточно важных городских проблем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" name="Содержимое 4" descr="3830816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602" y="1935163"/>
            <a:ext cx="5486796" cy="438943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Статистика: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        </a:t>
            </a:r>
            <a:r>
              <a:rPr lang="ru-RU" smtClean="0"/>
              <a:t>Всего с начала текущего года на улицах и дорогах Магнитогорска совершено 364 дорожно-транспортных происшествия с пострадавшими, из которых 198 аварий совершены с участием пешеходов. Большая часть из них, 175 ДТП, произошли вследствие нарушения правил дорожного движения водителями.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Рекомендации: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88"/>
            <a:ext cx="5219700" cy="48815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При выходе из дома.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Если у подъезда дома возможно движение, сразу обратите внимание ребенка, нет ли приближающегося транспорта.</a:t>
            </a:r>
            <a:endParaRPr lang="ru-RU" sz="28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 Если у подъезда стоят транспортные средства или растут деревья, приостановите свое движение и оглядитесь – нет ли опасности.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Рекомендации: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6072188" cy="521493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300" smtClean="0"/>
              <a:t>При движении по тротуару</a:t>
            </a:r>
            <a:r>
              <a:rPr lang="ru-RU" sz="2300" smtClean="0">
                <a:latin typeface="Arial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300" smtClean="0"/>
          </a:p>
          <a:p>
            <a:pPr eaLnBrk="1" hangingPunct="1">
              <a:lnSpc>
                <a:spcPct val="80000"/>
              </a:lnSpc>
            </a:pPr>
            <a:r>
              <a:rPr lang="ru-RU" sz="2300" smtClean="0"/>
              <a:t> Придерживайтесь правой стороны. </a:t>
            </a:r>
          </a:p>
          <a:p>
            <a:pPr eaLnBrk="1" hangingPunct="1">
              <a:lnSpc>
                <a:spcPct val="80000"/>
              </a:lnSpc>
            </a:pPr>
            <a:r>
              <a:rPr lang="ru-RU" sz="2300" smtClean="0"/>
              <a:t> Взрослый должен находиться со стороны проезжей части. </a:t>
            </a:r>
          </a:p>
          <a:p>
            <a:pPr eaLnBrk="1" hangingPunct="1">
              <a:lnSpc>
                <a:spcPct val="80000"/>
              </a:lnSpc>
            </a:pPr>
            <a:r>
              <a:rPr lang="ru-RU" sz="2300" smtClean="0"/>
              <a:t> Если тротуар находится рядом с дорогой, родители должны держать ребенка за руку. </a:t>
            </a:r>
          </a:p>
          <a:p>
            <a:pPr eaLnBrk="1" hangingPunct="1">
              <a:lnSpc>
                <a:spcPct val="80000"/>
              </a:lnSpc>
            </a:pPr>
            <a:r>
              <a:rPr lang="ru-RU" sz="2300" smtClean="0"/>
              <a:t> Приучите ребенка, идя по тротуару, внимательно наблюдать за выездом машин со двора. </a:t>
            </a:r>
          </a:p>
          <a:p>
            <a:pPr eaLnBrk="1" hangingPunct="1">
              <a:lnSpc>
                <a:spcPct val="80000"/>
              </a:lnSpc>
            </a:pPr>
            <a:r>
              <a:rPr lang="ru-RU" sz="2300" smtClean="0"/>
              <a:t> Не приучайте детей выходить на проезжую часть, коляски и санки везите только по тротуару.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Дорожные знаки и их обозначения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3554" name="Содержимое 3" descr="title1108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3429000"/>
            <a:ext cx="2928937" cy="2928938"/>
          </a:xfrm>
        </p:spPr>
      </p:pic>
      <p:pic>
        <p:nvPicPr>
          <p:cNvPr id="23555" name="Picture 2" descr="C:\Users\Юля.Станислав-ПК\Pictures\7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4688" y="1785938"/>
            <a:ext cx="38735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669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ПДД</vt:lpstr>
      <vt:lpstr>Важность ПДД.</vt:lpstr>
      <vt:lpstr>Правила дорожного движения нужно знать полностью.</vt:lpstr>
      <vt:lpstr>О важности ПДД для детей.</vt:lpstr>
      <vt:lpstr>Проблема безопасности дорожного движения на данный момент является одной из достаточно важных городских проблем.</vt:lpstr>
      <vt:lpstr>Статистика:</vt:lpstr>
      <vt:lpstr>Рекомендации:</vt:lpstr>
      <vt:lpstr>Рекомендации:</vt:lpstr>
      <vt:lpstr>Дорожные знаки и их обозначения</vt:lpstr>
      <vt:lpstr>Виды дорожных знаков</vt:lpstr>
      <vt:lpstr>Предупреждающие знаки дорожного движения</vt:lpstr>
      <vt:lpstr>Знаки приоритета.</vt:lpstr>
      <vt:lpstr>Запрещающие знаки</vt:lpstr>
      <vt:lpstr>Предписывающие знаки</vt:lpstr>
      <vt:lpstr>Знаки особых предписаний</vt:lpstr>
      <vt:lpstr>Знаки дополнительной информации (таблички)</vt:lpstr>
      <vt:lpstr>Информационные знаки и знаки сервиса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Пдд</dc:title>
  <dc:creator>Лилия</dc:creator>
  <cp:lastModifiedBy>lam</cp:lastModifiedBy>
  <cp:revision>17</cp:revision>
  <dcterms:created xsi:type="dcterms:W3CDTF">2012-11-01T12:27:31Z</dcterms:created>
  <dcterms:modified xsi:type="dcterms:W3CDTF">2016-03-23T06:46:07Z</dcterms:modified>
</cp:coreProperties>
</file>