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ah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Скажем нет курению!</a:t>
            </a:r>
            <a:endParaRPr lang="sah-RU" sz="5400" dirty="0"/>
          </a:p>
        </p:txBody>
      </p:sp>
      <p:pic>
        <p:nvPicPr>
          <p:cNvPr id="1026" name="Picture 2" descr="C:\Documents and Settings\Ньургун\Рабочий стол\нет курени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4290"/>
            <a:ext cx="3366318" cy="2066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учащимся, какой вред </a:t>
            </a:r>
            <a:r>
              <a:rPr lang="ru-RU" smtClean="0"/>
              <a:t>приносит курение.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Докончи фразы.</a:t>
            </a:r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Курильщик сам себе………..</a:t>
            </a:r>
          </a:p>
          <a:p>
            <a:r>
              <a:rPr lang="ru-RU" dirty="0" smtClean="0"/>
              <a:t>2.Кто курит табак-тот сам себе…….</a:t>
            </a:r>
          </a:p>
          <a:p>
            <a:r>
              <a:rPr lang="ru-RU" dirty="0" smtClean="0"/>
              <a:t>3.Табак уму не ………</a:t>
            </a:r>
          </a:p>
          <a:p>
            <a:r>
              <a:rPr lang="ru-RU" dirty="0" smtClean="0"/>
              <a:t>4. Бросай………, вставай на лыжи!</a:t>
            </a:r>
            <a:endParaRPr lang="sah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такое курение?</a:t>
            </a:r>
            <a:br>
              <a:rPr lang="ru-RU" dirty="0" smtClean="0"/>
            </a:br>
            <a:r>
              <a:rPr lang="ru-RU" dirty="0" smtClean="0"/>
              <a:t>Когда и где появился табак?</a:t>
            </a:r>
            <a:br>
              <a:rPr lang="ru-RU" dirty="0" smtClean="0"/>
            </a:br>
            <a:r>
              <a:rPr lang="ru-RU" dirty="0" smtClean="0"/>
              <a:t>Из каких веществ делают сигарету?</a:t>
            </a:r>
            <a:br>
              <a:rPr lang="ru-RU" dirty="0" smtClean="0"/>
            </a:br>
            <a:r>
              <a:rPr lang="ru-RU" dirty="0" smtClean="0"/>
              <a:t>К каким последствиям приводит курение?</a:t>
            </a:r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107157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sah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Привычка или зависимость?</a:t>
            </a:r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i="1" dirty="0" smtClean="0"/>
              <a:t>Никотин</a:t>
            </a:r>
            <a:r>
              <a:rPr lang="ru-RU" i="1" dirty="0" smtClean="0"/>
              <a:t>-</a:t>
            </a:r>
            <a:r>
              <a:rPr lang="ru-RU" dirty="0" smtClean="0"/>
              <a:t> </a:t>
            </a:r>
            <a:r>
              <a:rPr lang="ru-RU" dirty="0" err="1" smtClean="0"/>
              <a:t>нервно-паралитический</a:t>
            </a:r>
            <a:r>
              <a:rPr lang="ru-RU" dirty="0" smtClean="0"/>
              <a:t> яд, входящий в группу зарина, используется в химических войсках, блокирует </a:t>
            </a:r>
            <a:r>
              <a:rPr lang="ru-RU" dirty="0" err="1" smtClean="0"/>
              <a:t>сердечно-сосудистые</a:t>
            </a:r>
            <a:r>
              <a:rPr lang="ru-RU" dirty="0" smtClean="0"/>
              <a:t> и дыхательные центры в головном мозге.</a:t>
            </a:r>
          </a:p>
          <a:p>
            <a:r>
              <a:rPr lang="ru-RU" dirty="0" smtClean="0"/>
              <a:t>Радиоактивный металл полоний 210.</a:t>
            </a:r>
          </a:p>
          <a:p>
            <a:r>
              <a:rPr lang="ru-RU" dirty="0" smtClean="0"/>
              <a:t>Вредные вещества: синильная кислота, аммиак, угарный газ, </a:t>
            </a:r>
            <a:r>
              <a:rPr lang="ru-RU" dirty="0" err="1" smtClean="0"/>
              <a:t>бензопирен</a:t>
            </a:r>
            <a:r>
              <a:rPr lang="ru-RU" dirty="0" smtClean="0"/>
              <a:t>(используется в лабораторных </a:t>
            </a:r>
            <a:r>
              <a:rPr lang="ru-RU" dirty="0" err="1" smtClean="0"/>
              <a:t>экпериментах</a:t>
            </a:r>
            <a:r>
              <a:rPr lang="ru-RU" dirty="0" smtClean="0"/>
              <a:t> на крысах по образованию раковых опухолей.</a:t>
            </a:r>
            <a:endParaRPr lang="sah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Последствия курения.</a:t>
            </a:r>
            <a:endParaRPr lang="sah-RU" dirty="0"/>
          </a:p>
        </p:txBody>
      </p:sp>
      <p:pic>
        <p:nvPicPr>
          <p:cNvPr id="2050" name="Picture 2" descr="C:\Documents and Settings\Ньургун\Рабочий стол\легкие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1643050"/>
            <a:ext cx="2693314" cy="2466985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58" y="1600200"/>
            <a:ext cx="8634442" cy="47244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Легкие курящего и                   легкие курящего чело-</a:t>
            </a:r>
          </a:p>
          <a:p>
            <a:r>
              <a:rPr lang="ru-RU" dirty="0" smtClean="0"/>
              <a:t>некурящего человека              века.   </a:t>
            </a:r>
            <a:endParaRPr lang="sah-RU" dirty="0"/>
          </a:p>
        </p:txBody>
      </p:sp>
      <p:pic>
        <p:nvPicPr>
          <p:cNvPr id="2051" name="Picture 3" descr="C:\Documents and Settings\Ньургун\Рабочий стол\легкие 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785926"/>
            <a:ext cx="2786082" cy="1968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Последствия курения.</a:t>
            </a:r>
            <a:endParaRPr lang="sah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926" y="1600200"/>
            <a:ext cx="6062674" cy="4724400"/>
          </a:xfrm>
        </p:spPr>
        <p:txBody>
          <a:bodyPr/>
          <a:lstStyle/>
          <a:p>
            <a:r>
              <a:rPr lang="ru-RU" dirty="0" smtClean="0"/>
              <a:t>-желтизна зубов</a:t>
            </a:r>
          </a:p>
          <a:p>
            <a:r>
              <a:rPr lang="ru-RU" dirty="0" smtClean="0"/>
              <a:t>-бронхит, рак легких</a:t>
            </a:r>
          </a:p>
          <a:p>
            <a:r>
              <a:rPr lang="ru-RU" dirty="0" smtClean="0"/>
              <a:t>-1-9 сигарета в день сокращает жизнь на 4,5 года</a:t>
            </a:r>
          </a:p>
          <a:p>
            <a:r>
              <a:rPr lang="ru-RU" dirty="0" smtClean="0"/>
              <a:t>-снижение памяти, слуха</a:t>
            </a:r>
          </a:p>
          <a:p>
            <a:endParaRPr lang="sah-RU" dirty="0"/>
          </a:p>
        </p:txBody>
      </p:sp>
      <p:pic>
        <p:nvPicPr>
          <p:cNvPr id="3075" name="Picture 3" descr="C:\Documents and Settings\Ньургун\Рабочий стол\красот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2381250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можно купить на деньги, которые прокуривает курильщик за 1 год?.</a:t>
            </a:r>
            <a:endParaRPr lang="sah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25 </a:t>
            </a:r>
            <a:r>
              <a:rPr lang="ru-RU" dirty="0" err="1" smtClean="0"/>
              <a:t>руб</a:t>
            </a:r>
            <a:r>
              <a:rPr lang="ru-RU" dirty="0" smtClean="0"/>
              <a:t>*365=9125 руб.</a:t>
            </a:r>
            <a:endParaRPr lang="sah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Новый велосипед.</a:t>
            </a:r>
          </a:p>
          <a:p>
            <a:r>
              <a:rPr lang="ru-RU" dirty="0" smtClean="0"/>
              <a:t>Сотовый телефон</a:t>
            </a:r>
          </a:p>
          <a:p>
            <a:r>
              <a:rPr lang="ru-RU" dirty="0" smtClean="0"/>
              <a:t>Портативный ДВД плеер.</a:t>
            </a:r>
          </a:p>
          <a:p>
            <a:r>
              <a:rPr lang="ru-RU" dirty="0" smtClean="0"/>
              <a:t>Учебные принадлежности и т.д.</a:t>
            </a:r>
            <a:endParaRPr lang="sah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171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                         Цель проекта</vt:lpstr>
      <vt:lpstr>Докончи фразы.</vt:lpstr>
      <vt:lpstr>Что такое курение? Когда и где появился табак? Из каких веществ делают сигарету? К каким последствиям приводит курение?</vt:lpstr>
      <vt:lpstr>Привычка или зависимость?</vt:lpstr>
      <vt:lpstr>Последствия курения.</vt:lpstr>
      <vt:lpstr>Последствия курения.</vt:lpstr>
      <vt:lpstr>Что можно купить на деньги, которые прокуривает курильщик за 1 год?.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9</cp:revision>
  <dcterms:modified xsi:type="dcterms:W3CDTF">2014-04-04T02:25:24Z</dcterms:modified>
</cp:coreProperties>
</file>