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7" r:id="rId18"/>
    <p:sldId id="271" r:id="rId19"/>
    <p:sldId id="272" r:id="rId20"/>
    <p:sldId id="273" r:id="rId21"/>
    <p:sldId id="278" r:id="rId22"/>
    <p:sldId id="274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4EFD3-5514-4F9F-A64B-D474BA975CC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D0A38-C70F-4C6A-A5FA-A350777F8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D0A38-C70F-4C6A-A5FA-A350777F85F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МАМА\картинки\101703720_large_49c6e886_1__spring_10_resi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7772400" cy="3929089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«Детский сад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вида №58»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«Нижнекамск –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любимый город»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00892" y="5286388"/>
            <a:ext cx="1928826" cy="92869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Составила: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Бородина Е.А.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PC\Desktop\1423388171_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33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C\Desktop\114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4" y="73402"/>
            <a:ext cx="9046130" cy="6784597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C\Desktop\0_4afe7_a3f56fb6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33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PC\Desktop\3e39b036a037dbb97893f6364607cb75_w960_h20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03" y="0"/>
            <a:ext cx="920609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PC\Desktop\univer_fran2_p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957"/>
            <a:ext cx="9143999" cy="6746179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PC\Desktop\img-20150930170458-9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rusta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0828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Flag_of_Tatarstan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142984"/>
            <a:ext cx="8562902" cy="4281451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97549824.jpg"/>
          <p:cNvPicPr>
            <a:picLocks noChangeAspect="1" noChangeArrowheads="1"/>
          </p:cNvPicPr>
          <p:nvPr/>
        </p:nvPicPr>
        <p:blipFill>
          <a:blip r:embed="rId3"/>
          <a:srcRect l="1486"/>
          <a:stretch>
            <a:fillRect/>
          </a:stretch>
        </p:blipFill>
        <p:spPr bwMode="auto">
          <a:xfrm>
            <a:off x="1" y="56500"/>
            <a:ext cx="9144000" cy="68015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14moskva11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459" y="142852"/>
            <a:ext cx="9156459" cy="671514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tr.stockfresh.com/thumbs/rastudio/1593671_karikat%C3%BCr-balon-beyaz-arka-plan-vekt%C3%B6r-sp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tr.stockfresh.com/thumbs/rastudio/1593671_karikat%C3%BCr-balon-beyaz-arka-plan-vekt%C3%B6r-sp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PC\Desktop\1593671_karikatür-balon-beyaz-arka-plan-vektör-sp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14305"/>
            <a:ext cx="6929446" cy="664369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Putin-podderzhal-ideyu-sozdani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ru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992" y="1000107"/>
            <a:ext cx="7922912" cy="5286413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esktop\naberezhnye_chelny-city-arm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571480"/>
            <a:ext cx="2214578" cy="2657494"/>
          </a:xfrm>
          <a:prstGeom prst="rect">
            <a:avLst/>
          </a:prstGeom>
          <a:noFill/>
        </p:spPr>
      </p:pic>
      <p:pic>
        <p:nvPicPr>
          <p:cNvPr id="5123" name="Picture 3" descr="C:\Users\PC\Desktop\img2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643314"/>
            <a:ext cx="2143140" cy="2679491"/>
          </a:xfrm>
          <a:prstGeom prst="rect">
            <a:avLst/>
          </a:prstGeom>
          <a:noFill/>
        </p:spPr>
      </p:pic>
      <p:pic>
        <p:nvPicPr>
          <p:cNvPr id="5124" name="Picture 4" descr="C:\Users\PC\Desktop\tovar-24992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500042"/>
            <a:ext cx="2214578" cy="2752758"/>
          </a:xfrm>
          <a:prstGeom prst="rect">
            <a:avLst/>
          </a:prstGeom>
          <a:noFill/>
        </p:spPr>
      </p:pic>
      <p:pic>
        <p:nvPicPr>
          <p:cNvPr id="5125" name="Picture 5" descr="C:\Users\PC\Desktop\profsoyuz_2012-8-15-1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72066" y="3571876"/>
            <a:ext cx="2180428" cy="2697523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PC\Desktop\profsoyuz_2012-8-15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85728"/>
            <a:ext cx="4929222" cy="609820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C\Desktop\0_3ad5d_24bb69b5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65" y="0"/>
            <a:ext cx="915926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C\Desktop\84_of5YkjE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72" y="-17902"/>
            <a:ext cx="9167872" cy="6875903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C\Desktop\84_N1zBHfp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5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C\Desktop\800px-0_521c4_e46fee73_ori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C\Desktop\91459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C\Desktop\91285_5.jpg"/>
          <p:cNvPicPr>
            <a:picLocks noChangeAspect="1" noChangeArrowheads="1"/>
          </p:cNvPicPr>
          <p:nvPr/>
        </p:nvPicPr>
        <p:blipFill>
          <a:blip r:embed="rId3"/>
          <a:srcRect l="1302" r="23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PC\Desktop\13435794024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12</Words>
  <PresentationFormat>Экран (4:3)</PresentationFormat>
  <Paragraphs>5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Муниципальное автономное дошкольное образовательное учреждение «Детский сад общеразвивающего вида №58»         «Нижнекамск – любимый город»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25</cp:revision>
  <dcterms:created xsi:type="dcterms:W3CDTF">2015-11-04T07:12:04Z</dcterms:created>
  <dcterms:modified xsi:type="dcterms:W3CDTF">2016-03-22T16:34:08Z</dcterms:modified>
</cp:coreProperties>
</file>