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283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288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610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84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4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992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20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562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74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49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15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7000">
              <a:srgbClr val="FBA97D"/>
            </a:gs>
            <a:gs pos="80500">
              <a:srgbClr val="FBBF8D"/>
            </a:gs>
            <a:gs pos="100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959F-C943-4B76-9FE8-66FAE681697A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8B68-E0EE-4B26-B8B6-B9E993FA4D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7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В  -  Ф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280920" cy="1752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Логопед ГБОУ </a:t>
            </a:r>
            <a:r>
              <a:rPr lang="ru-RU" sz="7200" dirty="0" smtClean="0">
                <a:solidFill>
                  <a:schemeClr val="tx1"/>
                </a:solidFill>
              </a:rPr>
              <a:t>СОШ №367</a:t>
            </a:r>
            <a:endParaRPr lang="ru-RU" sz="7200" dirty="0" smtClean="0">
              <a:solidFill>
                <a:schemeClr val="tx1"/>
              </a:solidFill>
            </a:endParaRPr>
          </a:p>
          <a:p>
            <a:r>
              <a:rPr lang="ru-RU" sz="7200" dirty="0" err="1" smtClean="0">
                <a:solidFill>
                  <a:schemeClr val="tx1"/>
                </a:solidFill>
              </a:rPr>
              <a:t>Плюшкис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Г</a:t>
            </a:r>
            <a:r>
              <a:rPr lang="ru-RU" sz="7200" dirty="0" smtClean="0">
                <a:solidFill>
                  <a:schemeClr val="tx1"/>
                </a:solidFill>
              </a:rPr>
              <a:t>.А.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tatiana\AppData\Local\Microsoft\Windows\INetCache\IE\88KT7ZT0\014-j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037" y="3996099"/>
            <a:ext cx="1842734" cy="13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99992" y="548680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23728" y="836712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884039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Ф</a:t>
            </a:r>
            <a:endParaRPr lang="ru-RU" sz="4400" dirty="0"/>
          </a:p>
        </p:txBody>
      </p:sp>
      <p:pic>
        <p:nvPicPr>
          <p:cNvPr id="1029" name="Picture 5" descr="C:\Users\tatiana\AppData\Local\Microsoft\Windows\INetCache\IE\FUNVGMSU\0ad25474a7f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3977473"/>
            <a:ext cx="1619672" cy="143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tiana\AppData\Local\Microsoft\Windows\INetCache\IE\FUNVGMSU\10344444796_0650242a87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52355"/>
            <a:ext cx="1897078" cy="13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atiana\AppData\Local\Microsoft\Windows\INetCache\IE\HRDTPJPS\Faro-Anterior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428" y="4025548"/>
            <a:ext cx="1775711" cy="148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atiana\AppData\Local\Microsoft\Windows\INetCache\IE\88KT7ZT0\61541878_100_175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35" y="5506491"/>
            <a:ext cx="1806891" cy="13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tatiana\AppData\Local\Microsoft\Windows\INetCache\IE\FUNVGMSU\Свечка-в-маленьком-жестяном-ведре-1236345060_2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297" y="5391568"/>
            <a:ext cx="1109887" cy="14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atiana\AppData\Local\Microsoft\Windows\INetCache\IE\FUNVGMSU\russia-military-uniforms_06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192" y="4035671"/>
            <a:ext cx="922292" cy="18851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38" name="Picture 14" descr="C:\Users\tatiana\AppData\Local\Microsoft\Windows\INetCache\IE\88KT7ZT0\Manoplas-Icywater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05586" y="5760126"/>
            <a:ext cx="1547664" cy="10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0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53455 -0.3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18316 -0.3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79 -0.35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1077 -0.131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6232 -0.56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41615 -0.311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49045 -0.32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52569 -0.38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772879"/>
            <a:ext cx="177644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бил</a:t>
            </a:r>
          </a:p>
          <a:p>
            <a:r>
              <a:rPr lang="ru-RU" sz="4400" dirty="0" smtClean="0"/>
              <a:t>ставил</a:t>
            </a:r>
          </a:p>
          <a:p>
            <a:r>
              <a:rPr lang="ru-RU" sz="4400" dirty="0" smtClean="0"/>
              <a:t>бежал</a:t>
            </a:r>
          </a:p>
          <a:p>
            <a:r>
              <a:rPr lang="ru-RU" sz="4400" dirty="0" smtClean="0"/>
              <a:t>нёс</a:t>
            </a:r>
          </a:p>
          <a:p>
            <a:r>
              <a:rPr lang="ru-RU" sz="4400" dirty="0" smtClean="0"/>
              <a:t>давил</a:t>
            </a:r>
          </a:p>
          <a:p>
            <a:r>
              <a:rPr lang="ru-RU" sz="4400" dirty="0" smtClean="0"/>
              <a:t>лил</a:t>
            </a:r>
          </a:p>
          <a:p>
            <a:r>
              <a:rPr lang="ru-RU" sz="4400" dirty="0" smtClean="0"/>
              <a:t>летел</a:t>
            </a:r>
            <a:endParaRPr lang="ru-RU" sz="4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036017" y="876803"/>
            <a:ext cx="648072" cy="207849"/>
            <a:chOff x="2699792" y="772879"/>
            <a:chExt cx="648072" cy="207849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2699792" y="772879"/>
              <a:ext cx="6480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347864" y="772879"/>
              <a:ext cx="0" cy="207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336101" y="772879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336101" y="1418411"/>
            <a:ext cx="4555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</a:t>
            </a:r>
          </a:p>
          <a:p>
            <a:r>
              <a:rPr lang="ru-RU" sz="4400" dirty="0" smtClean="0"/>
              <a:t>в</a:t>
            </a:r>
          </a:p>
          <a:p>
            <a:r>
              <a:rPr lang="ru-RU" sz="4400" dirty="0" smtClean="0"/>
              <a:t>в</a:t>
            </a:r>
          </a:p>
          <a:p>
            <a:r>
              <a:rPr lang="ru-RU" sz="4400" dirty="0" smtClean="0"/>
              <a:t>в</a:t>
            </a:r>
          </a:p>
          <a:p>
            <a:r>
              <a:rPr lang="ru-RU" sz="4400" dirty="0" smtClean="0"/>
              <a:t>в</a:t>
            </a:r>
          </a:p>
          <a:p>
            <a:r>
              <a:rPr lang="ru-RU" sz="4400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xmlns="" val="35920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tiana\AppData\Local\Microsoft\Windows\INetCache\IE\E0T5FKAC\2381951405_a08ab6f29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05940"/>
            <a:ext cx="4572000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 - </a:t>
            </a:r>
            <a:endParaRPr lang="ru-RU" sz="4400" dirty="0"/>
          </a:p>
        </p:txBody>
      </p:sp>
      <p:pic>
        <p:nvPicPr>
          <p:cNvPr id="3075" name="Picture 3" descr="C:\Users\tatiana\AppData\Local\Microsoft\Windows\INetCache\IE\U53XVYGW\3914436800_db572b68e0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424" y="2388108"/>
            <a:ext cx="3121152" cy="20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tiana\AppData\Local\Microsoft\Windows\INetCache\IE\EEXOKA6H\zoo_aliment_heterotrof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2390" y="1534145"/>
            <a:ext cx="5498691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atiana\AppData\Local\Microsoft\Windows\INetCache\IE\FUNVGMSU\3415584507_9868566ae4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42820"/>
            <a:ext cx="3251200" cy="23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atiana\AppData\Local\Microsoft\Windows\INetCache\IE\EEXOKA6H\10703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atiana\AppData\Local\Microsoft\Windows\INetCache\IE\88KT7ZT0\70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102" y="1916832"/>
            <a:ext cx="7260297" cy="40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8787" y="894741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4  1  5  2  6  3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020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033201"/>
            <a:ext cx="444865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   о   л   ь   ы </a:t>
            </a:r>
          </a:p>
          <a:p>
            <a:r>
              <a:rPr lang="ru-RU" sz="4400" b="1" dirty="0" smtClean="0"/>
              <a:t>к   е   и   р </a:t>
            </a:r>
          </a:p>
          <a:p>
            <a:r>
              <a:rPr lang="ru-RU" sz="4400" b="1" dirty="0" smtClean="0"/>
              <a:t>п   о   р   т   е  л   ь</a:t>
            </a:r>
          </a:p>
          <a:p>
            <a:r>
              <a:rPr lang="ru-RU" sz="4400" b="1" dirty="0" smtClean="0"/>
              <a:t>к   о   е</a:t>
            </a:r>
          </a:p>
          <a:p>
            <a:r>
              <a:rPr lang="ru-RU" sz="4400" b="1" dirty="0" smtClean="0"/>
              <a:t>т   у   л   и</a:t>
            </a:r>
          </a:p>
          <a:p>
            <a:r>
              <a:rPr lang="ru-RU" sz="4400" b="1" dirty="0" smtClean="0"/>
              <a:t>о   н   т   а   н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2356640"/>
            <a:ext cx="5661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ф</a:t>
            </a:r>
            <a:endParaRPr lang="ru-RU" sz="3600" b="1" dirty="0" smtClean="0"/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033201"/>
            <a:ext cx="5661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ф</a:t>
            </a:r>
            <a:endParaRPr lang="ru-RU" sz="3600" b="1" dirty="0" smtClean="0"/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711657"/>
            <a:ext cx="566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ф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3640" y="3680079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ф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78077" y="3016427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ф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4634" y="4418744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ф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476672"/>
            <a:ext cx="13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Убежала Ф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8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tatiana\Downloads\60340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145"/>
            <a:ext cx="7704856" cy="51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305" y="5482098"/>
            <a:ext cx="891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   этом   _ильме   герои   т-нце_али   _альс 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52867" y="5275946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5661248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128429"/>
            <a:ext cx="431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 этом  фильме  герои  танцевали  вальс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7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210025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шкафы –</a:t>
            </a:r>
          </a:p>
          <a:p>
            <a:r>
              <a:rPr lang="ru-RU" sz="3200" dirty="0" smtClean="0"/>
              <a:t>клювы –</a:t>
            </a:r>
          </a:p>
          <a:p>
            <a:r>
              <a:rPr lang="ru-RU" sz="3200" dirty="0" smtClean="0"/>
              <a:t>шарфы –</a:t>
            </a:r>
          </a:p>
          <a:p>
            <a:r>
              <a:rPr lang="ru-RU" sz="3200" dirty="0" smtClean="0"/>
              <a:t>приливы –</a:t>
            </a:r>
          </a:p>
          <a:p>
            <a:r>
              <a:rPr lang="ru-RU" sz="3200" dirty="0" smtClean="0"/>
              <a:t>жирафы –</a:t>
            </a:r>
          </a:p>
          <a:p>
            <a:r>
              <a:rPr lang="ru-RU" sz="3200" dirty="0" smtClean="0"/>
              <a:t>нервы –</a:t>
            </a:r>
          </a:p>
          <a:p>
            <a:r>
              <a:rPr lang="ru-RU" sz="3200" dirty="0" smtClean="0"/>
              <a:t>мифы –</a:t>
            </a:r>
          </a:p>
          <a:p>
            <a:r>
              <a:rPr lang="ru-RU" sz="3200" dirty="0" smtClean="0"/>
              <a:t>штрафы –</a:t>
            </a:r>
          </a:p>
          <a:p>
            <a:r>
              <a:rPr lang="ru-RU" sz="3200" dirty="0" smtClean="0"/>
              <a:t>нравы -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980728"/>
            <a:ext cx="21146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шкаф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клюв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шарф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прилив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жираф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нерв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миф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штраф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нрав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223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18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Найдите  слово 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4659" y="1633705"/>
            <a:ext cx="2662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стьёмгнир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628800"/>
            <a:ext cx="1732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 волна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633705"/>
            <a:ext cx="3550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чабюжегшяпр</a:t>
            </a:r>
            <a:endParaRPr lang="ru-RU" sz="4400" dirty="0"/>
          </a:p>
        </p:txBody>
      </p:sp>
      <p:pic>
        <p:nvPicPr>
          <p:cNvPr id="4099" name="Picture 3" descr="C:\Users\tatiana\AppData\Local\Microsoft\Windows\INetCache\IE\HRDTPJPS\15_69_32_we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462" y="480955"/>
            <a:ext cx="1721768" cy="11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044279"/>
            <a:ext cx="150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жьып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861965" y="3045736"/>
            <a:ext cx="1661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вафли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331966" y="3044278"/>
            <a:ext cx="371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щтецкобьендр</a:t>
            </a:r>
            <a:endParaRPr lang="ru-RU" sz="4400" dirty="0"/>
          </a:p>
        </p:txBody>
      </p:sp>
      <p:pic>
        <p:nvPicPr>
          <p:cNvPr id="4100" name="Picture 4" descr="C:\Users\tatiana\AppData\Local\Microsoft\Windows\INetCache\IE\EEXOKA6H\2_345754571-12783[1].w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933" y="2754135"/>
            <a:ext cx="1757040" cy="1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672" y="5013176"/>
            <a:ext cx="347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иснгреыжсюя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882412" y="5013176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фонарь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5032301"/>
            <a:ext cx="1527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соекч</a:t>
            </a:r>
            <a:endParaRPr lang="ru-RU" sz="4400" dirty="0"/>
          </a:p>
        </p:txBody>
      </p:sp>
      <p:pic>
        <p:nvPicPr>
          <p:cNvPr id="4101" name="Picture 5" descr="C:\Users\tatiana\AppData\Local\Microsoft\Windows\INetCache\IE\FUNVGMSU\Старинный-фонарь-на-три-лампы-1353593025_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462" y="4813997"/>
            <a:ext cx="1235950" cy="16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1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141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 -  Ф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-  Ф</dc:title>
  <dc:creator>tatiana kalinina</dc:creator>
  <cp:lastModifiedBy>tatiana kalinina</cp:lastModifiedBy>
  <cp:revision>20</cp:revision>
  <dcterms:created xsi:type="dcterms:W3CDTF">2015-02-07T18:15:18Z</dcterms:created>
  <dcterms:modified xsi:type="dcterms:W3CDTF">2016-03-23T19:34:57Z</dcterms:modified>
</cp:coreProperties>
</file>