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7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06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194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67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874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5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41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98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26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1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92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2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8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29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E709D77-5CDB-4337-9011-5327E80F8891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9824475-2CAF-4E46-85AD-677FA7F1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815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информатике на тему: «Компьютерные сети»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информатики: Бондаренко А.А.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8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u="sng" dirty="0" smtClean="0"/>
              <a:t>Региональная компьютерная сеть </a:t>
            </a:r>
            <a:r>
              <a:rPr lang="ru-RU" sz="4400" dirty="0" smtClean="0"/>
              <a:t>– это сеть расположенная в пределах одного региона.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574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Компьютерная сеть</a:t>
            </a:r>
            <a:r>
              <a:rPr lang="ru-RU" sz="4400" dirty="0"/>
              <a:t> – система </a:t>
            </a:r>
            <a:r>
              <a:rPr lang="ru-RU" sz="4400" dirty="0" err="1"/>
              <a:t>взаимосвязных</a:t>
            </a:r>
            <a:r>
              <a:rPr lang="ru-RU" sz="4400" dirty="0"/>
              <a:t> компьютеров, предназначенных для передачи, хранения и обработки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16888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 </a:t>
            </a:r>
            <a:r>
              <a:rPr lang="ru-RU" sz="4400" dirty="0"/>
              <a:t>Компьютеры, подключенные к сети, могут выполнять две функции: они могут быть рабочими станциями или серверами.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639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 </a:t>
            </a:r>
            <a:r>
              <a:rPr lang="ru-RU" sz="3200" b="1" dirty="0"/>
              <a:t>Рабочая станция</a:t>
            </a:r>
            <a:r>
              <a:rPr lang="ru-RU" sz="3200" dirty="0"/>
              <a:t> - это любой рабочий компьютер в сети, не являющийся сервером, как правило, за ними работают пользователи. Требования к рабочим станциям определяются кругом задач станции. Обычно главными требованиями являются требования к быстродействию и к объему оперативной памяти.</a:t>
            </a:r>
          </a:p>
          <a:p>
            <a:pPr algn="ctr"/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432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Серверы</a:t>
            </a:r>
            <a:r>
              <a:rPr lang="ru-RU" sz="3600" dirty="0"/>
              <a:t> - это компьютеры, которые управляют всей сетью и накапливают у себя все данные рабочих станций. Серверы могут работать в автоматическом режиме - они стоят без клавиатуры и иногда даже без монитора, но в любом случае серверы осуществляют функции управления сетью и концентрации данных.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05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/>
              <a:t>Администратор сети</a:t>
            </a:r>
            <a:r>
              <a:rPr lang="ru-RU" sz="3600" dirty="0"/>
              <a:t> - лицо, в обязанности которого входят все вопросы, связанные с установкой и эксплуатацией сети, а также решение всех проблем, связанных с правами и возможностями пользователей сети.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051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Компьютерные сети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1.Локальные</a:t>
            </a:r>
          </a:p>
          <a:p>
            <a:r>
              <a:rPr lang="ru-RU" sz="4000" dirty="0" smtClean="0"/>
              <a:t>2.Глобальные</a:t>
            </a:r>
          </a:p>
          <a:p>
            <a:r>
              <a:rPr lang="ru-RU" sz="4000" dirty="0" smtClean="0"/>
              <a:t>3.Региональные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329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Локальные сети</a:t>
            </a:r>
            <a:r>
              <a:rPr lang="ru-RU" sz="3200" dirty="0"/>
              <a:t> (от английского </a:t>
            </a:r>
            <a:r>
              <a:rPr lang="ru-RU" sz="3200" dirty="0" err="1"/>
              <a:t>local</a:t>
            </a:r>
            <a:r>
              <a:rPr lang="ru-RU" sz="3200" dirty="0"/>
              <a:t> - местный) - это сети, состоящие из близко расположенных компьютеров, чаще всего находящихся в одной комнате, в одном здании или в близко расположенных зданиях. Локальные компьютерные сети, охватывающие некое предприятие или фирму и объединяющие разнородные вычислительные ресурсы в единой среде, называют </a:t>
            </a:r>
            <a:r>
              <a:rPr lang="ru-RU" sz="3200" b="1" i="1" dirty="0"/>
              <a:t>корпоративными</a:t>
            </a:r>
            <a:r>
              <a:rPr lang="ru-RU" sz="3200" dirty="0"/>
              <a:t>(от английского </a:t>
            </a:r>
            <a:r>
              <a:rPr lang="ru-RU" sz="3200" dirty="0" err="1"/>
              <a:t>corporate</a:t>
            </a:r>
            <a:r>
              <a:rPr lang="ru-RU" sz="3200" dirty="0"/>
              <a:t> - корпоративный, общий). Примеры: банковская сеть, сеть учебного заведения.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335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Глобальная сеть</a:t>
            </a:r>
            <a:r>
              <a:rPr lang="ru-RU" sz="3200" dirty="0"/>
              <a:t> — это объединение компьютеров, расположенных </a:t>
            </a:r>
            <a:r>
              <a:rPr lang="ru-RU" sz="3200" dirty="0" err="1"/>
              <a:t>иа</a:t>
            </a:r>
            <a:r>
              <a:rPr lang="ru-RU" sz="3200" dirty="0"/>
              <a:t> большом расстоянии, для общего использования мировых информационных ресурсов.</a:t>
            </a:r>
          </a:p>
          <a:p>
            <a:pPr algn="ctr"/>
            <a:r>
              <a:rPr lang="ru-RU" sz="3200" dirty="0"/>
              <a:t>В настоящее время для обеспечения связи в глобальных сетях выработаны единые правила — технология Интернет. Эти правила устанавливают:</a:t>
            </a:r>
            <a:br>
              <a:rPr lang="ru-RU" sz="3200" dirty="0"/>
            </a:br>
            <a:r>
              <a:rPr lang="ru-RU" sz="3200" dirty="0"/>
              <a:t>- единый способ подключения отдельного компьютера или локальной сети к глобальной;</a:t>
            </a:r>
            <a:br>
              <a:rPr lang="ru-RU" sz="3200" dirty="0"/>
            </a:br>
            <a:r>
              <a:rPr lang="ru-RU" sz="3200" dirty="0"/>
              <a:t>- единые правила передачи данных;</a:t>
            </a:r>
            <a:br>
              <a:rPr lang="ru-RU" sz="3200" dirty="0"/>
            </a:br>
            <a:r>
              <a:rPr lang="ru-RU" sz="3200" dirty="0"/>
              <a:t>- единую систему идентификации компьютера в сети (сетевой адрес).</a:t>
            </a:r>
          </a:p>
          <a:p>
            <a:pPr algn="ctr"/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43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16</TotalTime>
  <Words>55</Words>
  <Application>Microsoft Office PowerPoint</Application>
  <PresentationFormat>Широкоэкранный</PresentationFormat>
  <Paragraphs>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Bookman Old Style</vt:lpstr>
      <vt:lpstr>Century Gothic</vt:lpstr>
      <vt:lpstr>Wingdings 2</vt:lpstr>
      <vt:lpstr>Цитаты</vt:lpstr>
      <vt:lpstr>Презентация по информатике на тему: «Компьютерные сети»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Компьютерные сети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информатике на тему: «Компьютерные сети»</dc:title>
  <dc:creator>Александра Бондаренко</dc:creator>
  <cp:lastModifiedBy>Александра Бондаренко</cp:lastModifiedBy>
  <cp:revision>2</cp:revision>
  <dcterms:created xsi:type="dcterms:W3CDTF">2016-03-23T11:30:33Z</dcterms:created>
  <dcterms:modified xsi:type="dcterms:W3CDTF">2016-03-23T11:47:25Z</dcterms:modified>
</cp:coreProperties>
</file>