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fostock.net/threads/klipart-robokar-poli-i-ego-druzja.84596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мья\Desktop\Новая папка\cex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143512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робокар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его друзья спешат на помощь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1143000"/>
          </a:xfrm>
        </p:spPr>
        <p:txBody>
          <a:bodyPr/>
          <a:lstStyle/>
          <a:p>
            <a:r>
              <a:rPr lang="ru-RU" dirty="0" smtClean="0"/>
              <a:t>Что лишнее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85786" y="285728"/>
            <a:ext cx="1643074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5715016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6050" y="1285860"/>
            <a:ext cx="91440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2071678"/>
            <a:ext cx="1714512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7224" y="3857628"/>
            <a:ext cx="1643074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592933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786050" y="2857496"/>
            <a:ext cx="785818" cy="7858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57488" y="4714884"/>
            <a:ext cx="642942" cy="628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семья\Desktop\Новая папка\figurine-robocar-poli-8cm-amb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857364"/>
            <a:ext cx="4071966" cy="4071966"/>
          </a:xfrm>
          <a:prstGeom prst="rect">
            <a:avLst/>
          </a:prstGeom>
          <a:noFill/>
        </p:spPr>
      </p:pic>
      <p:pic>
        <p:nvPicPr>
          <p:cNvPr id="17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500034" y="1071546"/>
            <a:ext cx="1428760" cy="15716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00298" y="1071546"/>
            <a:ext cx="1428760" cy="15716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388" y="1000108"/>
            <a:ext cx="1428760" cy="157163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928934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43438" y="292893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3000372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15140" y="2928934"/>
            <a:ext cx="91440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i.stack.imgur.com/8NqH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714356"/>
            <a:ext cx="1585589" cy="2143140"/>
          </a:xfrm>
          <a:prstGeom prst="rect">
            <a:avLst/>
          </a:prstGeom>
          <a:noFill/>
        </p:spPr>
      </p:pic>
      <p:pic>
        <p:nvPicPr>
          <p:cNvPr id="15" name="Picture 3" descr="C:\Users\семья\Desktop\Новая папка\heli_metallicheskij_vertolet_6sm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286124"/>
            <a:ext cx="3286124" cy="3286124"/>
          </a:xfrm>
          <a:prstGeom prst="rect">
            <a:avLst/>
          </a:prstGeom>
          <a:noFill/>
        </p:spPr>
      </p:pic>
      <p:pic>
        <p:nvPicPr>
          <p:cNvPr id="16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магнитный диск 4"/>
          <p:cNvSpPr/>
          <p:nvPr/>
        </p:nvSpPr>
        <p:spPr>
          <a:xfrm>
            <a:off x="714348" y="928670"/>
            <a:ext cx="1071570" cy="100013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амять с прямым доступом 5"/>
          <p:cNvSpPr/>
          <p:nvPr/>
        </p:nvSpPr>
        <p:spPr>
          <a:xfrm>
            <a:off x="2643174" y="1071546"/>
            <a:ext cx="1000132" cy="857256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643438" y="1000108"/>
            <a:ext cx="1071570" cy="100013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00892" y="1071546"/>
            <a:ext cx="1071570" cy="1000132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57224" y="2500306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286644" y="2571744"/>
            <a:ext cx="571504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4876" y="2571744"/>
            <a:ext cx="714380" cy="419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семья\Desktop\Новая папка\d323aeca7d8db6241180335f0faf09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571876"/>
            <a:ext cx="4038600" cy="3028950"/>
          </a:xfrm>
          <a:prstGeom prst="rect">
            <a:avLst/>
          </a:prstGeom>
          <a:noFill/>
        </p:spPr>
      </p:pic>
      <p:pic>
        <p:nvPicPr>
          <p:cNvPr id="17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семья\Desktop\Новая папка\Geometry-3-by-Merlin25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749" t="4438" r="61793" b="50351"/>
          <a:stretch>
            <a:fillRect/>
          </a:stretch>
        </p:blipFill>
        <p:spPr bwMode="auto">
          <a:xfrm>
            <a:off x="214282" y="357166"/>
            <a:ext cx="1964545" cy="1785950"/>
          </a:xfrm>
          <a:prstGeom prst="rect">
            <a:avLst/>
          </a:prstGeom>
          <a:noFill/>
        </p:spPr>
      </p:pic>
      <p:pic>
        <p:nvPicPr>
          <p:cNvPr id="6" name="Picture 1" descr="C:\Users\семья\Desktop\Новая папка\Geometry-3-by-Merlin25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749" t="4438" r="61793" b="50351"/>
          <a:stretch>
            <a:fillRect/>
          </a:stretch>
        </p:blipFill>
        <p:spPr bwMode="auto">
          <a:xfrm>
            <a:off x="2357422" y="357166"/>
            <a:ext cx="1964545" cy="1785950"/>
          </a:xfrm>
          <a:prstGeom prst="rect">
            <a:avLst/>
          </a:prstGeom>
          <a:noFill/>
        </p:spPr>
      </p:pic>
      <p:pic>
        <p:nvPicPr>
          <p:cNvPr id="7" name="Picture 1" descr="C:\Users\семья\Desktop\Новая папка\Geometry-3-by-Merlin25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749" t="4438" r="61793" b="50351"/>
          <a:stretch>
            <a:fillRect/>
          </a:stretch>
        </p:blipFill>
        <p:spPr bwMode="auto">
          <a:xfrm>
            <a:off x="6357950" y="285728"/>
            <a:ext cx="1964545" cy="178595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429124" y="500042"/>
            <a:ext cx="1500198" cy="1428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357430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628" y="242886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072330" y="2500306"/>
            <a:ext cx="785818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914400" cy="41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семья\Desktop\Новая папка\365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857628"/>
            <a:ext cx="3214710" cy="2661780"/>
          </a:xfrm>
          <a:prstGeom prst="rect">
            <a:avLst/>
          </a:prstGeom>
          <a:noFill/>
        </p:spPr>
      </p:pic>
      <p:pic>
        <p:nvPicPr>
          <p:cNvPr id="15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.stack.imgur.com/8NqHB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1" t="16441" r="7408" b="6834"/>
          <a:stretch>
            <a:fillRect/>
          </a:stretch>
        </p:blipFill>
        <p:spPr bwMode="auto">
          <a:xfrm>
            <a:off x="428596" y="428604"/>
            <a:ext cx="1571636" cy="2000264"/>
          </a:xfrm>
          <a:prstGeom prst="rect">
            <a:avLst/>
          </a:prstGeom>
          <a:noFill/>
        </p:spPr>
      </p:pic>
      <p:sp>
        <p:nvSpPr>
          <p:cNvPr id="12" name="Куб 11"/>
          <p:cNvSpPr/>
          <p:nvPr/>
        </p:nvSpPr>
        <p:spPr>
          <a:xfrm>
            <a:off x="714348" y="4000504"/>
            <a:ext cx="1216152" cy="121615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семья\Desktop\Новая папка\Geometry-3-by-Merlin252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8749" t="4438" r="61793" b="50351"/>
          <a:stretch>
            <a:fillRect/>
          </a:stretch>
        </p:blipFill>
        <p:spPr bwMode="auto">
          <a:xfrm>
            <a:off x="428596" y="2357430"/>
            <a:ext cx="1650218" cy="1500198"/>
          </a:xfrm>
          <a:prstGeom prst="rect">
            <a:avLst/>
          </a:prstGeom>
          <a:noFill/>
        </p:spPr>
      </p:pic>
      <p:sp>
        <p:nvSpPr>
          <p:cNvPr id="14" name="Куб 13"/>
          <p:cNvSpPr/>
          <p:nvPr/>
        </p:nvSpPr>
        <p:spPr>
          <a:xfrm>
            <a:off x="571472" y="5357826"/>
            <a:ext cx="2000264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3000372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435769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214678" y="5786454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1714488"/>
            <a:ext cx="914400" cy="419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семья\Desktop\Новая папка\Ro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643050"/>
            <a:ext cx="4038600" cy="4038600"/>
          </a:xfrm>
          <a:prstGeom prst="rect">
            <a:avLst/>
          </a:prstGeom>
          <a:noFill/>
        </p:spPr>
      </p:pic>
      <p:pic>
        <p:nvPicPr>
          <p:cNvPr id="20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9288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9288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2066" y="2000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71670" y="192880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192880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семья\Desktop\Новая папка\852213700dbca3be22c67ae42167eb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94" t="9722" r="22877" b="17164"/>
          <a:stretch>
            <a:fillRect/>
          </a:stretch>
        </p:blipFill>
        <p:spPr bwMode="auto">
          <a:xfrm>
            <a:off x="428596" y="3643314"/>
            <a:ext cx="2000264" cy="2214578"/>
          </a:xfrm>
          <a:prstGeom prst="rect">
            <a:avLst/>
          </a:prstGeom>
          <a:noFill/>
        </p:spPr>
      </p:pic>
      <p:pic>
        <p:nvPicPr>
          <p:cNvPr id="16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90751E-6 L 0.03854 0.13179 L 0.075 -1.90751E-6 L 0.11354 0.13179 L 0.15208 -1.90751E-6 L 0.18819 0.13179 L 0.22674 -1.90751E-6 L 0.26319 0.13179 L 0.30174 -1.90751E-6 L 0.34028 0.13179 L 0.37674 -1.90751E-6 L 0.41528 0.13179 L 0.45139 -1.90751E-6 L 0.48993 0.13179 L 0.52847 -1.90751E-6 L 0.56493 0.13179 L 0.60365 -1.90751E-6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:Малинина </a:t>
            </a:r>
            <a:r>
              <a:rPr lang="ru-RU" dirty="0" smtClean="0"/>
              <a:t>Т.В, МАДОУ «Катюша»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867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https://infostock.net/threads/klipart-robokar-poli-i-ego-druzja.84596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C:\Users\семья\Desktop\Новая папка\0_68d92_74b0695e_ori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1" cy="91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Поли робокар и его друзья спешат на помощь</vt:lpstr>
      <vt:lpstr>Что лишнее</vt:lpstr>
      <vt:lpstr>Слайд 3</vt:lpstr>
      <vt:lpstr>Слайд 4</vt:lpstr>
      <vt:lpstr>Слайд 5</vt:lpstr>
      <vt:lpstr>Слайд 6</vt:lpstr>
      <vt:lpstr>ответы</vt:lpstr>
      <vt:lpstr>Автор :Малинина Т.В, МАДОУ «Катюша»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 робокар и его друзья спешат на помощь</dc:title>
  <dc:creator>семья</dc:creator>
  <cp:lastModifiedBy>семья</cp:lastModifiedBy>
  <cp:revision>5</cp:revision>
  <dcterms:created xsi:type="dcterms:W3CDTF">2016-03-01T17:53:45Z</dcterms:created>
  <dcterms:modified xsi:type="dcterms:W3CDTF">2016-03-21T05:47:43Z</dcterms:modified>
</cp:coreProperties>
</file>