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60" r:id="rId4"/>
    <p:sldId id="264" r:id="rId5"/>
    <p:sldId id="262" r:id="rId6"/>
    <p:sldId id="261" r:id="rId7"/>
    <p:sldId id="263" r:id="rId8"/>
  </p:sldIdLst>
  <p:sldSz cx="9144000" cy="5143500" type="screen16x9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A8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09" autoAdjust="0"/>
  </p:normalViewPr>
  <p:slideViewPr>
    <p:cSldViewPr>
      <p:cViewPr>
        <p:scale>
          <a:sx n="83" d="100"/>
          <a:sy n="83" d="100"/>
        </p:scale>
        <p:origin x="-996" y="-2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B8633-D903-4BD7-87B4-7CC2D8138BF0}" type="datetimeFigureOut">
              <a:rPr lang="ru-RU" smtClean="0"/>
              <a:pPr/>
              <a:t>24.03.2013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1D4FA-1337-4862-A151-04C34F381EC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FBE58-018E-4446-A800-37531C6E2C65}" type="datetimeFigureOut">
              <a:rPr lang="fr-CA"/>
              <a:pPr>
                <a:defRPr/>
              </a:pPr>
              <a:t>2013-03-24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11F49-CCFE-4CB3-AC3D-F63D36D46CC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40F1-7ACA-47F1-B7C2-BE4272499A50}" type="datetimeFigureOut">
              <a:rPr lang="fr-CA"/>
              <a:pPr>
                <a:defRPr/>
              </a:pPr>
              <a:t>2013-03-24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C5238-0D28-410F-921A-B799A57CC54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5BDDD-51F9-4F91-9603-7026E885042D}" type="datetimeFigureOut">
              <a:rPr lang="fr-CA"/>
              <a:pPr>
                <a:defRPr/>
              </a:pPr>
              <a:t>2013-03-24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1B115-8C68-455F-B613-B2AAD28C123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034AF-74E9-4FBF-A6D5-87EEB4C931C5}" type="datetimeFigureOut">
              <a:rPr lang="fr-CA"/>
              <a:pPr>
                <a:defRPr/>
              </a:pPr>
              <a:t>2013-03-24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5381D-00E6-4B9B-A287-B896A5DD725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7E6FE-6887-48B2-B915-7CF3AD592809}" type="datetimeFigureOut">
              <a:rPr lang="fr-CA"/>
              <a:pPr>
                <a:defRPr/>
              </a:pPr>
              <a:t>2013-03-24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41054-A2AD-4B13-99F2-247E8C48064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F1F7D-ED2C-4BB0-B512-D63E061AB528}" type="datetimeFigureOut">
              <a:rPr lang="fr-CA"/>
              <a:pPr>
                <a:defRPr/>
              </a:pPr>
              <a:t>2013-03-24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A5538-3077-4329-BA6F-BC92742B14B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0F7EE-6957-4BFF-8633-A107C17B37F0}" type="datetimeFigureOut">
              <a:rPr lang="fr-CA"/>
              <a:pPr>
                <a:defRPr/>
              </a:pPr>
              <a:t>2013-03-24</a:t>
            </a:fld>
            <a:endParaRPr lang="fr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AD8B3-D2E8-4AB6-82E9-A8C6F0B3A59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4BF96-3AC3-49F2-B173-49F39941CCF4}" type="datetimeFigureOut">
              <a:rPr lang="fr-CA"/>
              <a:pPr>
                <a:defRPr/>
              </a:pPr>
              <a:t>2013-03-24</a:t>
            </a:fld>
            <a:endParaRPr lang="fr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70424-E2FD-4FCB-8681-FB523944AFE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884EF-DCDF-47BE-9260-308985B63C98}" type="datetimeFigureOut">
              <a:rPr lang="fr-CA"/>
              <a:pPr>
                <a:defRPr/>
              </a:pPr>
              <a:t>2013-03-24</a:t>
            </a:fld>
            <a:endParaRPr lang="fr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25E85-7254-4B26-A6C6-02170FF5023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700CB-7917-458C-92F9-AD5662525F37}" type="datetimeFigureOut">
              <a:rPr lang="fr-CA"/>
              <a:pPr>
                <a:defRPr/>
              </a:pPr>
              <a:t>2013-03-24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74F35-F089-437E-B540-172D311C286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fr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8E641-94D2-44D0-96A9-F226FAE4C19F}" type="datetimeFigureOut">
              <a:rPr lang="fr-CA"/>
              <a:pPr>
                <a:defRPr/>
              </a:pPr>
              <a:t>2013-03-24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870B7-6FAF-474D-8695-06FF7058779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fr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8BE572-CA46-4696-88E6-55443C84EFE7}" type="datetimeFigureOut">
              <a:rPr lang="fr-CA"/>
              <a:pPr>
                <a:defRPr/>
              </a:pPr>
              <a:t>2013-03-24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83C7AC-EF9C-4D5C-AD41-F39CFD2A2E5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214296"/>
            <a:ext cx="8643998" cy="3943365"/>
          </a:xfrm>
        </p:spPr>
        <p:txBody>
          <a:bodyPr rtlCol="0" anchor="t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Коллективное образовательное путешествие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учеников 4 класса «А»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ГБОУ СОШ №49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кондитерско-булочный комбинат 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«Черёмушки»</a:t>
            </a:r>
            <a:endParaRPr lang="fr-CA" sz="3200" b="1" dirty="0" smtClean="0">
              <a:solidFill>
                <a:srgbClr val="EF7A8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4643453"/>
            <a:ext cx="2233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 Благова Н.А.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_069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285734"/>
            <a:ext cx="3071834" cy="459662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Рисунок 6" descr="IMG_07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100" y="214296"/>
            <a:ext cx="4275926" cy="28575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G_07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214296"/>
            <a:ext cx="3544295" cy="23685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Рисунок 7" descr="IMG_070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52" y="214296"/>
            <a:ext cx="3626174" cy="242330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Рисунок 8" descr="IMG_069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7422" y="2857502"/>
            <a:ext cx="3071834" cy="205284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Рисунок 9" descr="IMG_069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29322" y="3023730"/>
            <a:ext cx="2786082" cy="186188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070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214296"/>
            <a:ext cx="6120810" cy="40904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2643174" y="4435614"/>
            <a:ext cx="58605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стажёров 4 «А»</a:t>
            </a:r>
            <a:endParaRPr lang="ru-RU" sz="40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070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428610"/>
            <a:ext cx="3626174" cy="242330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Рисунок 2" descr="IMG_070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3224" y="214297"/>
            <a:ext cx="3420741" cy="228601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Рисунок 3" descr="IMG_0709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3504" y="2714626"/>
            <a:ext cx="3357586" cy="224381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071538" y="3000378"/>
            <a:ext cx="3934539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Чаепитие после экскурсии</a:t>
            </a:r>
            <a:endParaRPr lang="ru-RU" sz="2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3929072"/>
            <a:ext cx="27510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 очень вкусно!</a:t>
            </a:r>
            <a:endParaRPr lang="ru-RU" sz="28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071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285734"/>
            <a:ext cx="5284438" cy="353148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3000364" y="4071948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 ещё подарки подарили!</a:t>
            </a:r>
            <a:endParaRPr lang="ru-RU" sz="32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07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500048"/>
            <a:ext cx="2857520" cy="427592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642910" y="1785932"/>
            <a:ext cx="4901214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Хлеб –всему голова!</a:t>
            </a:r>
            <a:endParaRPr lang="ru-RU" sz="4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7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170</Template>
  <TotalTime>31</TotalTime>
  <Words>30</Words>
  <Application>Microsoft Office PowerPoint</Application>
  <PresentationFormat>Экран (16:9)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170</vt:lpstr>
      <vt:lpstr>Коллективное образовательное путешествие  учеников 4 класса «А» ГБОУ СОШ №49 на кондитерско-булочный комбинат  «Черёмушки»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Коллективное образовательное путешествие  учеников 4 класса «А» ГБОУ СОШ №49 на кондитерско-булочный комбинат  «Черёмушки»</dc:title>
  <dc:creator>Admin</dc:creator>
  <cp:lastModifiedBy>Admin</cp:lastModifiedBy>
  <cp:revision>6</cp:revision>
  <dcterms:created xsi:type="dcterms:W3CDTF">2012-12-12T14:53:45Z</dcterms:created>
  <dcterms:modified xsi:type="dcterms:W3CDTF">2013-03-24T17:41:07Z</dcterms:modified>
</cp:coreProperties>
</file>