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50" d="100"/>
          <a:sy n="50" d="100"/>
        </p:scale>
        <p:origin x="-83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4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3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4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0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2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7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9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C2CF4-B216-4147-9A15-74DAB43F1A5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C39D-A15E-4F86-9CF2-5C0CE202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2874"/>
            <a:ext cx="6400799" cy="44196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09601" y="429491"/>
            <a:ext cx="10058400" cy="149629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Проект для средней группы:</a:t>
            </a:r>
            <a:b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«Космические дали»     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0350" y="1210739"/>
            <a:ext cx="5181600" cy="448541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2645"/>
            <a:ext cx="5181600" cy="5081750"/>
          </a:xfrm>
        </p:spPr>
      </p:pic>
    </p:spTree>
    <p:extLst>
      <p:ext uri="{BB962C8B-B14F-4D97-AF65-F5344CB8AC3E}">
        <p14:creationId xmlns:p14="http://schemas.microsoft.com/office/powerpoint/2010/main" val="7118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2" y="249382"/>
            <a:ext cx="4494934" cy="135774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окружающему миру: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«Космическое путешествие с Лунтиком»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692727"/>
            <a:ext cx="6523903" cy="53062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7927" y="2784764"/>
            <a:ext cx="4384098" cy="358832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 сиреневый такой.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Машет весело рукой.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свалился к нам с луны,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добрый, знаем мы. »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Лунтик.</a:t>
            </a:r>
          </a:p>
        </p:txBody>
      </p:sp>
    </p:spTree>
    <p:extLst>
      <p:ext uri="{BB962C8B-B14F-4D97-AF65-F5344CB8AC3E}">
        <p14:creationId xmlns:p14="http://schemas.microsoft.com/office/powerpoint/2010/main" val="8958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4" y="997527"/>
            <a:ext cx="5181600" cy="46282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5" y="1025235"/>
            <a:ext cx="5257800" cy="4600503"/>
          </a:xfrm>
        </p:spPr>
      </p:pic>
    </p:spTree>
    <p:extLst>
      <p:ext uri="{BB962C8B-B14F-4D97-AF65-F5344CB8AC3E}">
        <p14:creationId xmlns:p14="http://schemas.microsoft.com/office/powerpoint/2010/main" val="9127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110836"/>
            <a:ext cx="4738253" cy="1371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развитию речи:</a:t>
            </a:r>
            <a:b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«Покорение космоса»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83186" y="720435"/>
            <a:ext cx="6274521" cy="54586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5744" y="2161308"/>
            <a:ext cx="4364181" cy="401781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верю, друзья,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Караваны ракет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Помчат нас вперед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звезды до звезды.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пыльных тропинках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Далеких планет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Останутся наши следы.</a:t>
            </a:r>
          </a:p>
        </p:txBody>
      </p:sp>
    </p:spTree>
    <p:extLst>
      <p:ext uri="{BB962C8B-B14F-4D97-AF65-F5344CB8AC3E}">
        <p14:creationId xmlns:p14="http://schemas.microsoft.com/office/powerpoint/2010/main" val="36937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515" y="872836"/>
            <a:ext cx="5278577" cy="5140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2302" y="738206"/>
            <a:ext cx="5278581" cy="54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4800"/>
            <a:ext cx="3061854" cy="2840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851564"/>
            <a:ext cx="4378036" cy="27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2462"/>
            <a:ext cx="5056909" cy="5749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Рисование: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«Звездное небо»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803563"/>
            <a:ext cx="6163685" cy="52647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109" y="1524000"/>
            <a:ext cx="4876800" cy="43449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Ясными ночками</a:t>
            </a: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Гуляет мама с дочками.</a:t>
            </a: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Дочкам не твердит она:</a:t>
            </a: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Спать ложитесь, поздно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!- 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что мать – луна,</a:t>
            </a: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дочурки звезды.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720435"/>
            <a:ext cx="8492836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919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«Звездное небо»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771" y="1307920"/>
            <a:ext cx="5262058" cy="48352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27" y="1316182"/>
            <a:ext cx="5521036" cy="4818712"/>
          </a:xfrm>
        </p:spPr>
      </p:pic>
    </p:spTree>
    <p:extLst>
      <p:ext uri="{BB962C8B-B14F-4D97-AF65-F5344CB8AC3E}">
        <p14:creationId xmlns:p14="http://schemas.microsoft.com/office/powerpoint/2010/main" val="29193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0946"/>
            <a:ext cx="5183188" cy="845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Рисование: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«Планеты космоса»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6377" y="732596"/>
            <a:ext cx="5694218" cy="52819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54" y="1967345"/>
            <a:ext cx="4453371" cy="390164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начала, ни конца,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затылка, ни лица.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все, и млад и стар,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она – большущий шар.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Земля)</a:t>
            </a:r>
          </a:p>
        </p:txBody>
      </p:sp>
    </p:spTree>
    <p:extLst>
      <p:ext uri="{BB962C8B-B14F-4D97-AF65-F5344CB8AC3E}">
        <p14:creationId xmlns:p14="http://schemas.microsoft.com/office/powerpoint/2010/main" val="37664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799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Дети и воспитатели средней группы №8</a:t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Купцова Татьяна  Алексеевна</a:t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Меркулова Татьяна Владимировна</a:t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Паспорт проекта: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Вид проекта: краткосрочный</a:t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Тип проекта: познавательный, игровой        </a:t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недели</a:t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955963"/>
            <a:ext cx="5306293" cy="4890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955962"/>
            <a:ext cx="5472545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457200"/>
            <a:ext cx="4849091" cy="109450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 </a:t>
            </a:r>
            <a:b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«Космическая ракета»        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7" y="678874"/>
            <a:ext cx="6317672" cy="53478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873" y="2313709"/>
            <a:ext cx="4093152" cy="371301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Распустила алый хвост,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Улетела в стаю звезд.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народ построил эту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Межпланетную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ракету.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4" y="665021"/>
            <a:ext cx="5749638" cy="5527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665021"/>
            <a:ext cx="5278582" cy="55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272" y="932513"/>
            <a:ext cx="5181600" cy="50569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70167"/>
            <a:ext cx="5410200" cy="5181600"/>
          </a:xfrm>
        </p:spPr>
      </p:pic>
    </p:spTree>
    <p:extLst>
      <p:ext uri="{BB962C8B-B14F-4D97-AF65-F5344CB8AC3E}">
        <p14:creationId xmlns:p14="http://schemas.microsoft.com/office/powerpoint/2010/main" val="8119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540328"/>
            <a:ext cx="9337963" cy="5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60219"/>
            <a:ext cx="4017818" cy="278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3851563"/>
            <a:ext cx="4530437" cy="26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4890655" cy="10390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   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изучаем космос»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595745"/>
            <a:ext cx="6172200" cy="56249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4585855" cy="38115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Ждут нас быстрые ракеты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полетов по планетам.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какую захотим, на такую полетим!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 игре один секрет-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Опоздавшим места нет!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" y="1099271"/>
            <a:ext cx="5507182" cy="511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19457" y="1140837"/>
            <a:ext cx="5181600" cy="4959924"/>
          </a:xfrm>
        </p:spPr>
      </p:pic>
    </p:spTree>
    <p:extLst>
      <p:ext uri="{BB962C8B-B14F-4D97-AF65-F5344CB8AC3E}">
        <p14:creationId xmlns:p14="http://schemas.microsoft.com/office/powerpoint/2010/main" val="40325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Настольно-печатная игра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«Планеты космоса»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988" y="1468979"/>
            <a:ext cx="4962598" cy="48456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1410493"/>
            <a:ext cx="5541818" cy="4962597"/>
          </a:xfrm>
        </p:spPr>
      </p:pic>
    </p:spTree>
    <p:extLst>
      <p:ext uri="{BB962C8B-B14F-4D97-AF65-F5344CB8AC3E}">
        <p14:creationId xmlns:p14="http://schemas.microsoft.com/office/powerpoint/2010/main" val="21756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6" y="3560618"/>
            <a:ext cx="5167746" cy="2978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49381"/>
            <a:ext cx="4100945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"/>
            <a:ext cx="12191999" cy="698269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Актуальность проекта:</a:t>
            </a:r>
          </a:p>
          <a:p>
            <a:pPr algn="l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“Человечество не останется вечно на земле, но, в погоне за светом и пространством, сначала робко проникнет за пределы атмосферы, а затем завоюет себе все околосолнечное пространство” </a:t>
            </a:r>
          </a:p>
          <a:p>
            <a:pPr algn="l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К. Циолковский</a:t>
            </a:r>
          </a:p>
          <a:p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Цель проекта: Систематизировать, обобщить и дополнить знания детей о космосе.         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965"/>
            <a:ext cx="12192000" cy="10945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Оформление папки- передвижки на тему: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дошкольников с космосом» 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" y="1983870"/>
            <a:ext cx="5181600" cy="40348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7673" y="1825625"/>
            <a:ext cx="55279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 восхищением 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смотрит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звездное небо. Ему больше хочется узнать о планетах и звездах. Лучше всего начать рассказ с того, что жизнь на Земле зависит от Солнца. Поскольку размеры Вселенной никто представить не может, объясните некоторые космические явления на обычных вещах. </a:t>
            </a:r>
          </a:p>
        </p:txBody>
      </p:sp>
    </p:spTree>
    <p:extLst>
      <p:ext uri="{BB962C8B-B14F-4D97-AF65-F5344CB8AC3E}">
        <p14:creationId xmlns:p14="http://schemas.microsoft.com/office/powerpoint/2010/main" val="10351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65125"/>
            <a:ext cx="11831782" cy="1325563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Выставка рисунков на тему: </a:t>
            </a:r>
            <a: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«Космос»</a:t>
            </a:r>
            <a:b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Оформление самодельной книги </a:t>
            </a:r>
            <a:r>
              <a:rPr lang="ru-RU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«Планеты космоса» 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1291" y="1406237"/>
            <a:ext cx="5306290" cy="5209308"/>
          </a:xfrm>
        </p:spPr>
      </p:pic>
    </p:spTree>
    <p:extLst>
      <p:ext uri="{BB962C8B-B14F-4D97-AF65-F5344CB8AC3E}">
        <p14:creationId xmlns:p14="http://schemas.microsoft.com/office/powerpoint/2010/main" val="13173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Рассказывая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космосе, не ленитесь подбирать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после таких бесед ребенку будет интересно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происходит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космическом пространстве, и даже когда он повзрослеет, глядя на вечернее или ночное небо, вспомнит ваши беседы и радостно улыбнется.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90256"/>
            <a:ext cx="4419600" cy="50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7999"/>
          </a:xfrm>
        </p:spPr>
        <p:txBody>
          <a:bodyPr>
            <a:normAutofit/>
          </a:bodyPr>
          <a:lstStyle/>
          <a:p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89" y="3075710"/>
            <a:ext cx="389312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/>
            <a:endParaRPr lang="ru-RU" sz="3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l"/>
            <a:r>
              <a:rPr lang="ru-RU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Систематизировать детские представления о Вселенной, Солнечной системе и ее планетах. Расширить знания детей о государственных праздниках, познакомить их со      знаменательными датами, важными для нашей страны.  Формировать понятие о себе, как о жителе планеты Земля.  Развитие познавательных и интеллектуальных способностей детей, их творческого потенциала. Воспитание чувства гордости за достижения отечественных ученых и космонавтов. Воспитание бережного отношения к тому, что есть на нашей планете. Воспитание коммуникативных навыков, дружеских взаимоотношений.</a:t>
            </a:r>
          </a:p>
          <a:p>
            <a:pPr algn="l"/>
            <a:endParaRPr lang="ru-RU" sz="3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родителей к проблеме развития познавательной сферы ребенка через создание самодельной книги «Планеты космоса». Способствовать установлению партнерских отношений родителей и педагогов в вопросах воспитания и образования детей.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ru-RU"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318655"/>
            <a:ext cx="3048000" cy="2535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7" y="3699164"/>
            <a:ext cx="4239491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2" y="124692"/>
            <a:ext cx="4752108" cy="15101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математике:          </a:t>
            </a:r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космос»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37309"/>
            <a:ext cx="5902035" cy="55418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6472" y="2050473"/>
            <a:ext cx="4656715" cy="3818515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построим. Мы построим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быстрый  звездолет.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проверим. Все устроим.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отправимся в полет.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595745"/>
            <a:ext cx="5548745" cy="56249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63" y="595745"/>
            <a:ext cx="5382491" cy="5624946"/>
          </a:xfrm>
        </p:spPr>
      </p:pic>
    </p:spTree>
    <p:extLst>
      <p:ext uri="{BB962C8B-B14F-4D97-AF65-F5344CB8AC3E}">
        <p14:creationId xmlns:p14="http://schemas.microsoft.com/office/powerpoint/2010/main" val="12637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7" y="928255"/>
            <a:ext cx="7855529" cy="50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166256"/>
            <a:ext cx="4328681" cy="11776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занятие</a:t>
            </a:r>
            <a:b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математике: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«Космос»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706581"/>
            <a:ext cx="6316085" cy="54725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3346" y="1593273"/>
            <a:ext cx="4328680" cy="4987635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жил звездочет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планетам вел отсчет.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 раз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Венера два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земля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марс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юпитер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сатурн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уран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Восьмой нептун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Девятый дальше всех плутон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видет выди вон.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581</Words>
  <Application>Microsoft Office PowerPoint</Application>
  <PresentationFormat>Произвольный</PresentationFormat>
  <Paragraphs>104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     Проект для средней группы:                 «Космические дали»     </vt:lpstr>
      <vt:lpstr>                                                                             Участники проекта:                              Дети и воспитатели средней группы №8                                         Купцова Татьяна  Алексеевна                                      Меркулова Татьяна Владимировна                                                  Паспорт проекта:                                    Вид проекта: краткосрочный                            Тип проекта: познавательный, игровой                                       Срок реализации проекта: две недели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     Занятие по математике:          «Путешествие в космос»</vt:lpstr>
      <vt:lpstr>Презентация PowerPoint</vt:lpstr>
      <vt:lpstr>Презентация PowerPoint</vt:lpstr>
      <vt:lpstr>Интегрированное занятие  по математике: «Космос»</vt:lpstr>
      <vt:lpstr>Презентация PowerPoint</vt:lpstr>
      <vt:lpstr>Занятие по окружающему миру: «Космическое путешествие с Лунтиком»</vt:lpstr>
      <vt:lpstr>Презентация PowerPoint</vt:lpstr>
      <vt:lpstr>   Занятие по развитию речи:        «Покорение космоса»</vt:lpstr>
      <vt:lpstr>Презентация PowerPoint</vt:lpstr>
      <vt:lpstr>Презентация PowerPoint</vt:lpstr>
      <vt:lpstr>   Рисование: «Звездное небо»</vt:lpstr>
      <vt:lpstr>Презентация PowerPoint</vt:lpstr>
      <vt:lpstr>                             Лепка: «Звездное небо»</vt:lpstr>
      <vt:lpstr> Рисование: «Планеты космоса»</vt:lpstr>
      <vt:lpstr>Презентация PowerPoint</vt:lpstr>
      <vt:lpstr>                  Аппликация:            «Космическая ракета»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Сюжетно-ролевая игра     «Мы изучаем космос» </vt:lpstr>
      <vt:lpstr>Презентация PowerPoint</vt:lpstr>
      <vt:lpstr>                   Настольно-печатная игра «Планеты космоса»</vt:lpstr>
      <vt:lpstr>Презентация PowerPoint</vt:lpstr>
      <vt:lpstr>  Оформление папки- передвижки на тему: «Как познакомить дошкольников с космосом» </vt:lpstr>
      <vt:lpstr>                            Выставка рисунков на тему: «Космос»                  Оформление самодельной книги «Планеты космоса»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«Космические дали»</dc:title>
  <dc:creator>Admin Istrator</dc:creator>
  <cp:lastModifiedBy>Admin</cp:lastModifiedBy>
  <cp:revision>83</cp:revision>
  <dcterms:created xsi:type="dcterms:W3CDTF">2015-04-16T10:11:42Z</dcterms:created>
  <dcterms:modified xsi:type="dcterms:W3CDTF">2016-03-16T17:50:09Z</dcterms:modified>
</cp:coreProperties>
</file>