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B858-6FD1-48A1-9889-32CD1EC0A8FC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4547-29E7-4B12-8716-DACC967546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Картинки по запросу картинки зимний пейза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Картинки по запросу картинки зимний пейза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http://cs1.livemaster.ru/storage/03/7b/68a73402cdeb9d65c62036ca001v--materialy-dlya-tvorchestva-zimnij-pejzazh-nab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http://www.gandex.ru/upl/oboi/gandex.ru-13546_66305bb7c36d1c7db1c0b0dd124f748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http://www.zastavki.com/pictures/1920x1200/2010/Winter_Large_snowdrifts_026446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6" name="AutoShape 12" descr="http://www.zastavki.com/pictures/1920x1200/2010/Winter_Large_snowdrifts_026446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8" name="AutoShape 14" descr="Картинки по запросу картинки зи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0" name="AutoShape 16" descr="Картинки по запросу картинка дети играют в снеж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2" name="AutoShape 18" descr="Картинки по запросу картинка дети играют в снеж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4" name="AutoShape 20" descr="Картинки по запросу картинка дети играют в снеж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6" name="AutoShape 22" descr="Картинки по запросу картинка дети зимо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8" name="AutoShape 24" descr="Картинки по запросу картинка дети зимо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0" y="2357430"/>
            <a:ext cx="86439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</a:rPr>
              <a:t>Зима. </a:t>
            </a:r>
            <a:endParaRPr lang="ru-RU" sz="6600" b="1" i="1" dirty="0">
              <a:solidFill>
                <a:srgbClr val="FF0000"/>
              </a:solidFill>
            </a:endParaRPr>
          </a:p>
          <a:p>
            <a:pPr algn="ctr"/>
            <a:r>
              <a:rPr lang="ru-RU" sz="6600" b="1" i="1" dirty="0" smtClean="0">
                <a:solidFill>
                  <a:srgbClr val="C00000"/>
                </a:solidFill>
              </a:rPr>
              <a:t>Зимние развлечения.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Картинки по запросу картинка дети зимо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90011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57256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://mojakroxa.ru/wp-content/uploads/2011/05/1263565892_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 t="8856" r="8107"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80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2016-01-27T12:05:37Z</dcterms:created>
  <dcterms:modified xsi:type="dcterms:W3CDTF">2016-01-27T13:40:51Z</dcterms:modified>
</cp:coreProperties>
</file>