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5" r:id="rId7"/>
    <p:sldId id="266" r:id="rId8"/>
    <p:sldId id="267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93CE-B504-49EC-9C80-EC7DA577A8FC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0F68-694F-4121-9863-CD416579D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98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93CE-B504-49EC-9C80-EC7DA577A8FC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0F68-694F-4121-9863-CD416579D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2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93CE-B504-49EC-9C80-EC7DA577A8FC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0F68-694F-4121-9863-CD416579D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88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93CE-B504-49EC-9C80-EC7DA577A8FC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0F68-694F-4121-9863-CD416579D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0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93CE-B504-49EC-9C80-EC7DA577A8FC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0F68-694F-4121-9863-CD416579D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08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93CE-B504-49EC-9C80-EC7DA577A8FC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0F68-694F-4121-9863-CD416579D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46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93CE-B504-49EC-9C80-EC7DA577A8FC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0F68-694F-4121-9863-CD416579D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69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93CE-B504-49EC-9C80-EC7DA577A8FC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0F68-694F-4121-9863-CD416579D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39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93CE-B504-49EC-9C80-EC7DA577A8FC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0F68-694F-4121-9863-CD416579D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94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93CE-B504-49EC-9C80-EC7DA577A8FC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0F68-694F-4121-9863-CD416579D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30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93CE-B504-49EC-9C80-EC7DA577A8FC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0F68-694F-4121-9863-CD416579D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F93CE-B504-49EC-9C80-EC7DA577A8FC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90F68-694F-4121-9863-CD416579D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1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Зачем живые организмы запасают питательные вещества?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1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 27</a:t>
            </a:r>
          </a:p>
          <a:p>
            <a:r>
              <a:rPr lang="ru-RU" dirty="0" smtClean="0"/>
              <a:t>РТ  задание </a:t>
            </a:r>
            <a:r>
              <a:rPr lang="ru-RU" dirty="0" err="1" smtClean="0"/>
              <a:t>стр</a:t>
            </a:r>
            <a:r>
              <a:rPr lang="ru-RU" dirty="0" smtClean="0"/>
              <a:t> 48-49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4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Актуализация знаний: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питание?</a:t>
            </a:r>
          </a:p>
          <a:p>
            <a:r>
              <a:rPr lang="ru-RU" dirty="0" smtClean="0"/>
              <a:t>Какие питательные вещества вы знаете?</a:t>
            </a:r>
          </a:p>
          <a:p>
            <a:r>
              <a:rPr lang="ru-RU" dirty="0" smtClean="0"/>
              <a:t>Как живые организмы могут получать питательные вещества?</a:t>
            </a:r>
          </a:p>
          <a:p>
            <a:r>
              <a:rPr lang="ru-RU" dirty="0" smtClean="0"/>
              <a:t>От чего зависит количество необходимой пищи?</a:t>
            </a:r>
          </a:p>
          <a:p>
            <a:r>
              <a:rPr lang="ru-RU" dirty="0" smtClean="0"/>
              <a:t>Все ли питательные вещества расходуются организмом?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08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в РТ </a:t>
            </a:r>
            <a:br>
              <a:rPr lang="ru-RU" dirty="0" smtClean="0"/>
            </a:br>
            <a:r>
              <a:rPr lang="ru-RU" dirty="0" smtClean="0"/>
              <a:t>Задание 1 </a:t>
            </a:r>
            <a:r>
              <a:rPr lang="ru-RU" dirty="0" err="1" smtClean="0"/>
              <a:t>стр</a:t>
            </a:r>
            <a:r>
              <a:rPr lang="ru-RU" dirty="0" smtClean="0"/>
              <a:t> 47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pp.vk.me/c617829/v617829777/cb01/LTKVhZMgjZ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249738" cy="283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1\школа\5б\нов.год 16\WP_20160107_17_31_58_Pro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130" y="4581128"/>
            <a:ext cx="7092303" cy="210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pp.vk.me/c619629/v619629230/1c762/0QSlU6w3oV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791" y="1605219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6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в РТ </a:t>
            </a:r>
            <a:br>
              <a:rPr lang="ru-RU" dirty="0" smtClean="0"/>
            </a:br>
            <a:r>
              <a:rPr lang="ru-RU" dirty="0" smtClean="0"/>
              <a:t>Задание 2 </a:t>
            </a:r>
            <a:r>
              <a:rPr lang="ru-RU" dirty="0" err="1" smtClean="0"/>
              <a:t>стр</a:t>
            </a:r>
            <a:r>
              <a:rPr lang="ru-RU" dirty="0" smtClean="0"/>
              <a:t> 48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u="sng" dirty="0" smtClean="0">
                <a:solidFill>
                  <a:srgbClr val="C00000"/>
                </a:solidFill>
              </a:rPr>
              <a:t>Примеры активного отдыха 		Примеры пассивного отдыха</a:t>
            </a:r>
          </a:p>
          <a:p>
            <a:pPr marL="0" indent="0">
              <a:buNone/>
            </a:pPr>
            <a:r>
              <a:rPr lang="ru-RU" sz="2000" dirty="0" smtClean="0"/>
              <a:t>________________________                    ____________________________</a:t>
            </a:r>
          </a:p>
          <a:p>
            <a:pPr marL="0" indent="0">
              <a:buNone/>
            </a:pPr>
            <a:r>
              <a:rPr lang="ru-RU" sz="2000" dirty="0" smtClean="0"/>
              <a:t>________________________	         _____________________________</a:t>
            </a:r>
          </a:p>
          <a:p>
            <a:pPr marL="0" indent="0">
              <a:buNone/>
            </a:pPr>
            <a:r>
              <a:rPr lang="ru-RU" sz="2000" dirty="0" smtClean="0"/>
              <a:t>________________________                    _____________________________</a:t>
            </a:r>
          </a:p>
          <a:p>
            <a:pPr marL="0" indent="0">
              <a:buNone/>
            </a:pPr>
            <a:r>
              <a:rPr lang="ru-RU" sz="2000" dirty="0" smtClean="0"/>
              <a:t>________________________                    _____________________________</a:t>
            </a:r>
          </a:p>
          <a:p>
            <a:pPr marL="0" indent="0">
              <a:buNone/>
            </a:pPr>
            <a:r>
              <a:rPr lang="ru-RU" sz="2000" dirty="0" smtClean="0"/>
              <a:t>________________________                    _____________________________</a:t>
            </a:r>
          </a:p>
          <a:p>
            <a:pPr marL="0" indent="0">
              <a:buNone/>
            </a:pPr>
            <a:r>
              <a:rPr lang="ru-RU" sz="2000" dirty="0" smtClean="0"/>
              <a:t>________________________                    ______________________________</a:t>
            </a:r>
          </a:p>
          <a:p>
            <a:pPr marL="0" indent="0">
              <a:buNone/>
            </a:pPr>
            <a:r>
              <a:rPr lang="ru-RU" sz="2000" dirty="0" smtClean="0"/>
              <a:t>________________________                    ______________________________</a:t>
            </a:r>
          </a:p>
          <a:p>
            <a:pPr marL="0" indent="0">
              <a:buNone/>
            </a:pPr>
            <a:r>
              <a:rPr lang="ru-RU" sz="2000" dirty="0" smtClean="0"/>
              <a:t>________________________                    ______________________________</a:t>
            </a:r>
          </a:p>
          <a:p>
            <a:pPr marL="0" indent="0">
              <a:buNone/>
            </a:pPr>
            <a:r>
              <a:rPr lang="ru-RU" sz="2000" dirty="0" smtClean="0"/>
              <a:t>________________________                    ______________________________</a:t>
            </a:r>
          </a:p>
          <a:p>
            <a:pPr marL="0" indent="0">
              <a:buNone/>
            </a:pPr>
            <a:r>
              <a:rPr lang="ru-RU" sz="2000" dirty="0" smtClean="0"/>
              <a:t>________________________                    ______________________________</a:t>
            </a:r>
          </a:p>
          <a:p>
            <a:pPr marL="0" indent="0">
              <a:buNone/>
            </a:pPr>
            <a:r>
              <a:rPr lang="ru-RU" sz="2000" dirty="0" smtClean="0"/>
              <a:t>________________________                    ______________________________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242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живые организмы могут запасть питательные вещества?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foto-video.ru/upload/iblock/9b3/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556792"/>
            <a:ext cx="487134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ypresentation.ru/documents/491467d8ba5377c40903e79184e22f9e/img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48446"/>
            <a:ext cx="6370596" cy="477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hayyoo.com/images/2010/gup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94" y="1529766"/>
            <a:ext cx="7044806" cy="481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erenityacresnow.com/wp-content/uploads/2011/02/ChickenEggDevelopme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75298"/>
            <a:ext cx="8224218" cy="474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armon.com/wp-content/uploads/2015/07/companion_planting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7" y="1575298"/>
            <a:ext cx="8313569" cy="467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03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чего необходим запас питательных веществ?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7796" y="3212976"/>
            <a:ext cx="6059016" cy="334096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Для роста и развития организма.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Для запасания питательных веществ.</a:t>
            </a:r>
          </a:p>
          <a:p>
            <a:pPr marL="514350" indent="-514350">
              <a:buAutoNum type="arabicPeriod"/>
            </a:pPr>
            <a:r>
              <a:rPr lang="ru-RU" dirty="0" smtClean="0"/>
              <a:t>Для работы органов.</a:t>
            </a:r>
          </a:p>
          <a:p>
            <a:pPr marL="514350" indent="-514350">
              <a:buAutoNum type="arabicPeriod"/>
            </a:pPr>
            <a:r>
              <a:rPr lang="ru-RU" dirty="0" smtClean="0"/>
              <a:t>Для движения </a:t>
            </a:r>
            <a:r>
              <a:rPr lang="ru-RU" dirty="0" err="1" smtClean="0"/>
              <a:t>оранизма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http://zdravbaza.ru/wp-content/uploads/2015/01/plod-4-mesjatsa-beremennosti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4029"/>
            <a:ext cx="2448272" cy="281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greenmylife-wpengine.netdna-ssl.com/wp-content/uploads/2014/11/Lifecycle-of-a-Potat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91326"/>
            <a:ext cx="3011488" cy="136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unbook.com.ua/pic/images/Kakie_kornevie_sistemi_nazivayut_sterzhnevimi-_a_kakie_mochkovatimi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11" y="4334158"/>
            <a:ext cx="2232757" cy="232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2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в РТ </a:t>
            </a:r>
            <a:br>
              <a:rPr lang="ru-RU" dirty="0" smtClean="0"/>
            </a:br>
            <a:r>
              <a:rPr lang="ru-RU" dirty="0" smtClean="0"/>
              <a:t>Задание 3 </a:t>
            </a:r>
            <a:r>
              <a:rPr lang="ru-RU" dirty="0" err="1" smtClean="0"/>
              <a:t>стр</a:t>
            </a:r>
            <a:r>
              <a:rPr lang="ru-RU" dirty="0" smtClean="0"/>
              <a:t> 48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fs00.infourok.ru/images/doc/180/206088/hello_html_m4617b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221458"/>
            <a:ext cx="312604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egabook.ru/stream/mediapreview?Key=%D0%AF%D0%B9%D1%86%D0%BE%20%D0%BF%D1%82%D0%B8%D1%86%D1%8B%20(%D1%81%D1%85%D0%B5%D0%BC%D0%B0)&amp;Width=654&amp;Height=6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428625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Питательные вещества, необходимые для роста всех живых организмов, должны непрерывно поступать в каждую живую клетку тела. Они дают энергию для его движения, поддержания жизнедеятельности, роста и обеспечивают питание зародыша при его развитии.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8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микроскопом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 Изучить с помощью микроскопа и готовых микропрепаратов механизмы деления клеток в корешке лука</a:t>
            </a:r>
            <a:endParaRPr lang="ru-RU" dirty="0"/>
          </a:p>
        </p:txBody>
      </p:sp>
      <p:pic>
        <p:nvPicPr>
          <p:cNvPr id="5122" name="Picture 2" descr="http://aisbiology.pbworks.com/f/Mitosis+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64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154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Зачем живые организмы запасают питательные вещества?</vt:lpstr>
      <vt:lpstr>Актуализация знаний:</vt:lpstr>
      <vt:lpstr>Работа в РТ  Задание 1 стр 47</vt:lpstr>
      <vt:lpstr>Работа в РТ  Задание 2 стр 48</vt:lpstr>
      <vt:lpstr>Где живые организмы могут запасть питательные вещества?</vt:lpstr>
      <vt:lpstr>Для чего необходим запас питательных веществ?</vt:lpstr>
      <vt:lpstr>Работа в РТ  Задание 3 стр 48</vt:lpstr>
      <vt:lpstr>Вывод:</vt:lpstr>
      <vt:lpstr>Работа с микроскопом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живые организмы запасают питательные вещества?</dc:title>
  <dc:creator>Люба</dc:creator>
  <cp:lastModifiedBy>Люба</cp:lastModifiedBy>
  <cp:revision>7</cp:revision>
  <dcterms:created xsi:type="dcterms:W3CDTF">2016-03-16T16:17:04Z</dcterms:created>
  <dcterms:modified xsi:type="dcterms:W3CDTF">2016-03-16T17:21:03Z</dcterms:modified>
</cp:coreProperties>
</file>