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8" r:id="rId3"/>
    <p:sldId id="289" r:id="rId4"/>
    <p:sldId id="290" r:id="rId5"/>
    <p:sldId id="258" r:id="rId6"/>
    <p:sldId id="277" r:id="rId7"/>
    <p:sldId id="276" r:id="rId8"/>
    <p:sldId id="259" r:id="rId9"/>
    <p:sldId id="260" r:id="rId10"/>
    <p:sldId id="278" r:id="rId11"/>
    <p:sldId id="281" r:id="rId12"/>
    <p:sldId id="282" r:id="rId13"/>
    <p:sldId id="283" r:id="rId14"/>
    <p:sldId id="284" r:id="rId15"/>
    <p:sldId id="285" r:id="rId16"/>
    <p:sldId id="286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857232"/>
            <a:ext cx="8686800" cy="5365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</a:rPr>
              <a:t>Число  0</a:t>
            </a:r>
          </a:p>
          <a:p>
            <a:pPr algn="ctr">
              <a:buNone/>
            </a:pPr>
            <a:endParaRPr lang="ru-RU" sz="9600" b="1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http://i026.radikal.ru/0901/80/42b890d94f9b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-300000">
            <a:off x="848322" y="2491403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elz-fat.ucoz.ru/Igr/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300000">
            <a:off x="5337959" y="3314960"/>
            <a:ext cx="24288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800" b="1" i="1" u="sng" dirty="0" smtClean="0">
                <a:solidFill>
                  <a:srgbClr val="FF0000"/>
                </a:solidFill>
              </a:rPr>
              <a:t>Ничего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8800" b="1" i="1" u="sng" dirty="0" smtClean="0">
                <a:solidFill>
                  <a:srgbClr val="FF0000"/>
                </a:solidFill>
              </a:rPr>
              <a:t>не   значить.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500" b="1" i="1" dirty="0" smtClean="0">
                <a:solidFill>
                  <a:srgbClr val="7030A0"/>
                </a:solidFill>
              </a:rPr>
              <a:t>Немного   забыть.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3"/>
          <a:ext cx="8686800" cy="6461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1"/>
          <a:ext cx="8686800" cy="6518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86807" cy="64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269"/>
                <a:gridCol w="2762269"/>
                <a:gridCol w="2762269"/>
              </a:tblGrid>
              <a:tr h="137983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</a:tr>
              <a:tr h="126239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1"/>
          <a:ext cx="8686800" cy="6518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</a:tr>
              <a:tr h="1271592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52"/>
          <a:ext cx="8696356" cy="645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905156"/>
              </a:tblGrid>
              <a:tr h="1329736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/>
                </a:tc>
              </a:tr>
              <a:tr h="1257304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/>
                </a:tc>
              </a:tr>
              <a:tr h="1064918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51"/>
          <a:ext cx="8686800" cy="6500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448058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4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1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5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3200"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0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600" b="1" dirty="0" smtClean="0"/>
                        <a:t>7</a:t>
                      </a:r>
                      <a:endParaRPr lang="ru-RU" sz="7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Выполнила: </a:t>
            </a:r>
            <a:r>
              <a:rPr lang="ru-RU" dirty="0" err="1" smtClean="0"/>
              <a:t>Нагайцева</a:t>
            </a:r>
            <a:r>
              <a:rPr lang="ru-RU" dirty="0" smtClean="0"/>
              <a:t> И.В.,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учитель начальных классов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МБОУ «СОШ № 34»,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г. Бийск, Алтайский край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12.bmp"/>
          <p:cNvPicPr>
            <a:picLocks noGrp="1"/>
          </p:cNvPicPr>
          <p:nvPr>
            <p:ph idx="1"/>
          </p:nvPr>
        </p:nvPicPr>
        <p:blipFill>
          <a:blip r:embed="rId2"/>
          <a:srcRect l="15515" t="15847" r="62061" b="15847"/>
          <a:stretch>
            <a:fillRect/>
          </a:stretch>
        </p:blipFill>
        <p:spPr bwMode="auto">
          <a:xfrm>
            <a:off x="2285984" y="285728"/>
            <a:ext cx="392909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мама\для мамы 0нуль0\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715304" cy="623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Пользователь\Рабочий стол\мама\для мамы 0нуль0\nol-pamjatni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52"/>
            <a:ext cx="757242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508645"/>
          </a:xfrm>
        </p:spPr>
        <p:txBody>
          <a:bodyPr>
            <a:noAutofit/>
          </a:bodyPr>
          <a:lstStyle/>
          <a:p>
            <a:pPr algn="ctr">
              <a:spcBef>
                <a:spcPts val="6600"/>
              </a:spcBef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«Ноль</a:t>
            </a:r>
          </a:p>
          <a:p>
            <a:pPr algn="ctr">
              <a:spcBef>
                <a:spcPts val="6600"/>
              </a:spcBef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внимания»</a:t>
            </a:r>
            <a:endParaRPr lang="ru-RU" sz="1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Полное  равнодушие.</a:t>
            </a:r>
          </a:p>
          <a:p>
            <a:pPr algn="ctr">
              <a:spcBef>
                <a:spcPts val="660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В   центре   внимания.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6600"/>
              </a:spcBef>
              <a:buNone/>
            </a:pPr>
            <a:r>
              <a:rPr lang="ru-RU" sz="9000" b="1" i="1" u="sng" dirty="0" smtClean="0">
                <a:solidFill>
                  <a:srgbClr val="FF0000"/>
                </a:solidFill>
              </a:rPr>
              <a:t>Полное   равнодушие.</a:t>
            </a:r>
          </a:p>
          <a:p>
            <a:pPr algn="ctr">
              <a:lnSpc>
                <a:spcPct val="120000"/>
              </a:lnSpc>
              <a:spcBef>
                <a:spcPts val="7200"/>
              </a:spcBef>
              <a:buNone/>
            </a:pPr>
            <a:r>
              <a:rPr lang="ru-RU" sz="9000" b="1" i="1" dirty="0" smtClean="0">
                <a:solidFill>
                  <a:srgbClr val="7030A0"/>
                </a:solidFill>
              </a:rPr>
              <a:t>В  центре  внимания.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429420"/>
          </a:xfrm>
        </p:spPr>
        <p:txBody>
          <a:bodyPr>
            <a:noAutofit/>
          </a:bodyPr>
          <a:lstStyle/>
          <a:p>
            <a:pPr algn="ctr">
              <a:lnSpc>
                <a:spcPts val="15500"/>
              </a:lnSpc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«Ноль  </a:t>
            </a:r>
          </a:p>
          <a:p>
            <a:pPr algn="ctr">
              <a:lnSpc>
                <a:spcPts val="15500"/>
              </a:lnSpc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без  палочки»</a:t>
            </a:r>
            <a:endParaRPr lang="ru-RU" sz="1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722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800" b="1" i="1" dirty="0" smtClean="0">
                <a:solidFill>
                  <a:srgbClr val="7030A0"/>
                </a:solidFill>
              </a:rPr>
              <a:t>Ничего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8800" b="1" i="1" dirty="0" smtClean="0">
                <a:solidFill>
                  <a:srgbClr val="7030A0"/>
                </a:solidFill>
              </a:rPr>
              <a:t>не  значить.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500" b="1" i="1" dirty="0" smtClean="0">
                <a:solidFill>
                  <a:srgbClr val="7030A0"/>
                </a:solidFill>
              </a:rPr>
              <a:t>Немного  забыть.</a:t>
            </a:r>
            <a:endParaRPr lang="ru-RU" sz="85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505</TotalTime>
  <Words>158</Words>
  <PresentationFormat>Экран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49</cp:revision>
  <dcterms:modified xsi:type="dcterms:W3CDTF">2013-03-31T13:07:39Z</dcterms:modified>
</cp:coreProperties>
</file>