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65" r:id="rId4"/>
    <p:sldId id="27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71E2BE-0F93-4C3F-9D7A-2F6EE4DBC30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AEE7D0-FA09-4A2E-BCBB-5D2C6C728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7"/>
            <a:ext cx="6766520" cy="15121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  <a:t>МБДОУ детский сад «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  <a:t>Дюймовочка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  <a:t>»</a:t>
            </a:r>
            <a:b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</a:b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  <a:t> села Бижбуляк</a:t>
            </a:r>
            <a:b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Light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396044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Музыкальный руководитель Валентина Евгеньевна Иванова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484784"/>
            <a:ext cx="48245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Экология в музыке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F:\Ивановка\IMG_9255 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960440" cy="4869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G:\Новая папка (4)\DSCN0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SAM_6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IMG_2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14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МБДОУ детский сад «Дюймовочка»  села Бижбуляк 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«Дюймовочка»  села Бижбуляк</dc:title>
  <dc:creator>Андрей</dc:creator>
  <cp:lastModifiedBy>Андрей</cp:lastModifiedBy>
  <cp:revision>27</cp:revision>
  <dcterms:created xsi:type="dcterms:W3CDTF">2016-02-16T09:35:48Z</dcterms:created>
  <dcterms:modified xsi:type="dcterms:W3CDTF">2016-03-17T15:43:00Z</dcterms:modified>
</cp:coreProperties>
</file>