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1532061-7C0E-40EE-86F9-0925F041107A}">
          <p14:sldIdLst>
            <p14:sldId id="256"/>
            <p14:sldId id="267"/>
            <p14:sldId id="257"/>
          </p14:sldIdLst>
        </p14:section>
        <p14:section name="Раздел без заголовка" id="{713C0B00-2E23-4D0C-ABDA-FFE3245F896E}">
          <p14:sldIdLst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70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D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362" autoAdjust="0"/>
    <p:restoredTop sz="94660"/>
  </p:normalViewPr>
  <p:slideViewPr>
    <p:cSldViewPr>
      <p:cViewPr varScale="1">
        <p:scale>
          <a:sx n="109" d="100"/>
          <a:sy n="109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3063-1D22-4464-A39D-525D14A4B5D0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F0EAD1-952D-4423-860D-1DB06FCF92D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3063-1D22-4464-A39D-525D14A4B5D0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EAD1-952D-4423-860D-1DB06FCF92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3063-1D22-4464-A39D-525D14A4B5D0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EAD1-952D-4423-860D-1DB06FCF92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3063-1D22-4464-A39D-525D14A4B5D0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EAD1-952D-4423-860D-1DB06FCF92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3063-1D22-4464-A39D-525D14A4B5D0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EAD1-952D-4423-860D-1DB06FCF92D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3063-1D22-4464-A39D-525D14A4B5D0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EAD1-952D-4423-860D-1DB06FCF92D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3063-1D22-4464-A39D-525D14A4B5D0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EAD1-952D-4423-860D-1DB06FCF92D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3063-1D22-4464-A39D-525D14A4B5D0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EAD1-952D-4423-860D-1DB06FCF92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3063-1D22-4464-A39D-525D14A4B5D0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EAD1-952D-4423-860D-1DB06FCF92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3063-1D22-4464-A39D-525D14A4B5D0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EAD1-952D-4423-860D-1DB06FCF92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B3063-1D22-4464-A39D-525D14A4B5D0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0EAD1-952D-4423-860D-1DB06FCF92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F7B3063-1D22-4464-A39D-525D14A4B5D0}" type="datetimeFigureOut">
              <a:rPr lang="ru-RU" smtClean="0"/>
              <a:t>28.11.2015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9F0EAD1-952D-4423-860D-1DB06FCF92D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484784"/>
            <a:ext cx="6552728" cy="1656184"/>
          </a:xfrm>
        </p:spPr>
        <p:txBody>
          <a:bodyPr>
            <a:normAutofit/>
          </a:bodyPr>
          <a:lstStyle/>
          <a:p>
            <a:pPr algn="just"/>
            <a:r>
              <a:rPr lang="ru-RU" sz="6000" smtClean="0"/>
              <a:t>Транспорт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5445224"/>
            <a:ext cx="5760640" cy="1080120"/>
          </a:xfrm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Подготовила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воспитатель МБДОУ №8</a:t>
            </a:r>
          </a:p>
          <a:p>
            <a:r>
              <a:rPr lang="ru-RU" sz="24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Подволоцкая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Елена Григорьевна</a:t>
            </a:r>
          </a:p>
          <a:p>
            <a:endParaRPr lang="ru-RU" sz="2400" dirty="0"/>
          </a:p>
        </p:txBody>
      </p:sp>
      <p:pic>
        <p:nvPicPr>
          <p:cNvPr id="2050" name="Picture 2" descr="http://player.myshared.ru/941448/data/images/img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32657"/>
            <a:ext cx="705678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67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5400600" cy="576064"/>
          </a:xfrm>
        </p:spPr>
        <p:txBody>
          <a:bodyPr/>
          <a:lstStyle/>
          <a:p>
            <a:r>
              <a:rPr lang="ru-RU" sz="2800" dirty="0"/>
              <a:t>Что лишнее?</a:t>
            </a:r>
          </a:p>
        </p:txBody>
      </p:sp>
      <p:pic>
        <p:nvPicPr>
          <p:cNvPr id="3" name="Рисунок 2" descr="&amp;Vcy;&amp;icy;&amp;dcy;&amp;ycy; &amp;tcy;&amp;rcy;&amp;acy;&amp;ncy;&amp;scy;&amp;pcy;&amp;ocy;&amp;rcy;&amp;tcy;&amp;a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838" y="692696"/>
            <a:ext cx="2441970" cy="1700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&amp;Vcy;&amp;icy;&amp;dcy;&amp;ycy; &amp;tcy;&amp;rcy;&amp;acy;&amp;ncy;&amp;scy;&amp;pcy;&amp;ocy;&amp;rcy;&amp;tcy;&amp;a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885" y="2924944"/>
            <a:ext cx="2424923" cy="1815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&amp;Vcy;&amp;icy;&amp;dcy;&amp;ycy; &amp;tcy;&amp;rcy;&amp;acy;&amp;ncy;&amp;scy;&amp;pcy;&amp;ocy;&amp;rcy;&amp;tcy;&amp;acy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2160" y="4956013"/>
            <a:ext cx="2520280" cy="1656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im5-tub-ru.yandex.net/i?id=274322504-31-73&amp;n=1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112" y="836712"/>
            <a:ext cx="2714644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coolSlant"/>
            <a:contourClr>
              <a:srgbClr val="FFFFFF"/>
            </a:contourClr>
          </a:sp3d>
        </p:spPr>
      </p:pic>
      <p:pic>
        <p:nvPicPr>
          <p:cNvPr id="8" name="preview-image" descr="http://img0.liveinternet.ru/images/foto/c/0/apps/4/446/4446968_dirijabl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56013"/>
            <a:ext cx="2520280" cy="165628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93816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5184576" cy="576064"/>
          </a:xfrm>
        </p:spPr>
        <p:txBody>
          <a:bodyPr/>
          <a:lstStyle/>
          <a:p>
            <a:r>
              <a:rPr lang="ru-RU" sz="2800" dirty="0"/>
              <a:t>Что лишнее?</a:t>
            </a:r>
          </a:p>
        </p:txBody>
      </p:sp>
      <p:pic>
        <p:nvPicPr>
          <p:cNvPr id="3" name="Рисунок 2" descr="&amp;Vcy;&amp;icy;&amp;dcy;&amp;ycy; &amp;tcy;&amp;rcy;&amp;acy;&amp;ncy;&amp;scy;&amp;pcy;&amp;ocy;&amp;rcy;&amp;tcy;&amp;a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965" y="749296"/>
            <a:ext cx="2558658" cy="1715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&amp;Vcy;&amp;icy;&amp;dcy;&amp;ycy; &amp;tcy;&amp;rcy;&amp;acy;&amp;ncy;&amp;scy;&amp;pcy;&amp;ocy;&amp;rcy;&amp;tcy;&amp;a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1840" y="4941168"/>
            <a:ext cx="2428892" cy="1598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im4-tub-ru.yandex.net/i?id=2856510-36-73&amp;n=2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285860"/>
            <a:ext cx="2857520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review-image" descr="http://img1.liveinternet.ru/images/attach/c/8/101/707/101707037_5111852_vozdyshniishar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17278"/>
            <a:ext cx="2480632" cy="15810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review-image" descr="http://img0.liveinternet.ru/images/attach/c/8/101/707/101707032_5111852_avtomobil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059972"/>
            <a:ext cx="2448272" cy="187220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47766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0"/>
            <a:ext cx="4536504" cy="692696"/>
          </a:xfrm>
        </p:spPr>
        <p:txBody>
          <a:bodyPr/>
          <a:lstStyle/>
          <a:p>
            <a:r>
              <a:rPr lang="ru-RU" sz="2800" dirty="0"/>
              <a:t>Что лишнее?</a:t>
            </a:r>
          </a:p>
        </p:txBody>
      </p:sp>
      <p:pic>
        <p:nvPicPr>
          <p:cNvPr id="3" name="Рисунок 2" descr="&amp;Vcy;&amp;icy;&amp;dcy;&amp;ycy; &amp;tcy;&amp;rcy;&amp;acy;&amp;ncy;&amp;scy;&amp;pcy;&amp;ocy;&amp;rcy;&amp;tcy;&amp;a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2071702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&amp;Vcy;&amp;icy;&amp;dcy;&amp;ycy; &amp;tcy;&amp;rcy;&amp;acy;&amp;ncy;&amp;scy;&amp;pcy;&amp;ocy;&amp;rcy;&amp;tcy;&amp;a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496"/>
            <a:ext cx="2143140" cy="1562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&amp;Vcy;&amp;icy;&amp;dcy;&amp;ycy; &amp;tcy;&amp;rcy;&amp;acy;&amp;ncy;&amp;scy;&amp;pcy;&amp;ocy;&amp;rcy;&amp;tcy;&amp;acy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4857760"/>
            <a:ext cx="2286016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&amp;Icy;&amp;kcy;&amp;ocy;&amp;ncy;&amp;kcy;&amp;acy; &amp;tcy;&amp;rcy;&amp;acy;&amp;mcy;&amp;vcy;&amp;acy;&amp;jcy;, 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088" y="4857760"/>
            <a:ext cx="2215148" cy="1648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im7-tub-ru.yandex.net/i?id=13332777-32-73&amp;n=21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1071546"/>
            <a:ext cx="2571768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8374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6768752" cy="57606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400" dirty="0" smtClean="0">
                <a:solidFill>
                  <a:srgbClr val="00B0F0"/>
                </a:solidFill>
              </a:rPr>
              <a:t>Какой картинки не хватает ?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http://kupilitovar.ru/images/car/4-31300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2564904"/>
            <a:ext cx="2736305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clipart1.com/images/clip443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1"/>
            <a:ext cx="2232248" cy="1440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063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51720" y="188640"/>
            <a:ext cx="4680520" cy="64807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Какой картинки не хватает ?</a:t>
            </a:r>
          </a:p>
        </p:txBody>
      </p:sp>
      <p:pic>
        <p:nvPicPr>
          <p:cNvPr id="7" name="Рисунок 6" descr="http://www.howotruck.org/imageRepository/64e63929-aeaa-411f-a70d-2030617fa15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48881"/>
            <a:ext cx="2808313" cy="158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3.bp.blogspot.com/-wyvIXOeqC4U/UA161w2PMAI/AAAAAAAAFtQ/0jDyo1k2cBM/s1600/Daimler+to+Build+Truck+Engine+Plant+in+China+via+Commercial+Vehicle+Joint+Ventur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348881"/>
            <a:ext cx="2376264" cy="1728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469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7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260648"/>
            <a:ext cx="3312369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Отгадай загадку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28800"/>
            <a:ext cx="3447256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Не спрашивая броду,</a:t>
            </a:r>
          </a:p>
          <a:p>
            <a:r>
              <a:rPr lang="ru-RU" sz="2400" dirty="0"/>
              <a:t>Лезу смело в воду-</a:t>
            </a:r>
          </a:p>
          <a:p>
            <a:r>
              <a:rPr lang="ru-RU" sz="2400" dirty="0"/>
              <a:t>На всякой глубине</a:t>
            </a:r>
          </a:p>
          <a:p>
            <a:r>
              <a:rPr lang="ru-RU" sz="2400" dirty="0"/>
              <a:t>Лишь по пояс мне.</a:t>
            </a:r>
          </a:p>
        </p:txBody>
      </p:sp>
      <p:pic>
        <p:nvPicPr>
          <p:cNvPr id="4" name="Рисунок 3" descr="&amp;Vcy;&amp;icy;&amp;dcy;&amp;ycy; &amp;tcy;&amp;rcy;&amp;acy;&amp;ncy;&amp;scy;&amp;pcy;&amp;ocy;&amp;rcy;&amp;tcy;&amp;a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230" y="4057133"/>
            <a:ext cx="3312368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68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5616624" cy="9807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800" dirty="0" smtClean="0"/>
              <a:t>Отгадай загадку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7260" y="1556792"/>
            <a:ext cx="396044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EED4AD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bliqueTopLeft"/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ru-RU" sz="2000" dirty="0"/>
              <a:t>«Что за чудо-длинный дом,</a:t>
            </a:r>
          </a:p>
          <a:p>
            <a:r>
              <a:rPr lang="ru-RU" sz="2000" dirty="0"/>
              <a:t>Пассажиров много в нём,</a:t>
            </a:r>
          </a:p>
          <a:p>
            <a:r>
              <a:rPr lang="ru-RU" sz="2000" dirty="0"/>
              <a:t>Носит обувь из резины,</a:t>
            </a:r>
          </a:p>
          <a:p>
            <a:r>
              <a:rPr lang="ru-RU" sz="2000" dirty="0"/>
              <a:t>А питается бензином»</a:t>
            </a:r>
          </a:p>
        </p:txBody>
      </p:sp>
      <p:pic>
        <p:nvPicPr>
          <p:cNvPr id="4" name="Объект 3" descr="&amp;Vcy;&amp;icy;&amp;dcy;&amp;ycy; &amp;tcy;&amp;rcy;&amp;acy;&amp;ncy;&amp;scy;&amp;pcy;&amp;ocy;&amp;rcy;&amp;tcy;&amp;acy;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32040" y="3717032"/>
            <a:ext cx="3459088" cy="2601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933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5616624" cy="720080"/>
          </a:xfr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sz="2800" dirty="0" smtClean="0"/>
              <a:t>Отгадай загадку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68227"/>
            <a:ext cx="3600400" cy="12926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dirty="0"/>
              <a:t>« Смело в небе проплывает</a:t>
            </a:r>
          </a:p>
          <a:p>
            <a:r>
              <a:rPr lang="ru-RU" dirty="0"/>
              <a:t>Обгоняя птиц полёт</a:t>
            </a:r>
          </a:p>
          <a:p>
            <a:r>
              <a:rPr lang="ru-RU" dirty="0"/>
              <a:t>Человек им </a:t>
            </a:r>
            <a:r>
              <a:rPr lang="ru-RU" sz="2400" dirty="0"/>
              <a:t>управляет</a:t>
            </a:r>
            <a:r>
              <a:rPr lang="ru-RU" dirty="0"/>
              <a:t>,</a:t>
            </a:r>
          </a:p>
          <a:p>
            <a:r>
              <a:rPr lang="ru-RU" dirty="0"/>
              <a:t>Что такое ? </a:t>
            </a:r>
          </a:p>
        </p:txBody>
      </p:sp>
      <p:pic>
        <p:nvPicPr>
          <p:cNvPr id="4" name="Рисунок 3" descr="&amp;Vcy;&amp;icy;&amp;dcy;&amp;ycy; &amp;tcy;&amp;rcy;&amp;acy;&amp;ncy;&amp;scy;&amp;pcy;&amp;ocy;&amp;rcy;&amp;tcy;&amp;a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3501" y="3356992"/>
            <a:ext cx="3428454" cy="2571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082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547664" y="548679"/>
            <a:ext cx="5112568" cy="1296145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484438" y="333375"/>
            <a:ext cx="4319587" cy="503238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sz="2800" dirty="0" smtClean="0"/>
              <a:t>Отгадай</a:t>
            </a:r>
            <a:r>
              <a:rPr lang="ru-RU" sz="2400" dirty="0" smtClean="0"/>
              <a:t> </a:t>
            </a:r>
            <a:r>
              <a:rPr lang="ru-RU" sz="2800" dirty="0" smtClean="0"/>
              <a:t>загадку</a:t>
            </a:r>
            <a:endParaRPr lang="ru-RU" sz="2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2776"/>
            <a:ext cx="3600400" cy="147732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«Братцы в гости снарядились, </a:t>
            </a:r>
          </a:p>
          <a:p>
            <a:r>
              <a:rPr lang="ru-RU" dirty="0"/>
              <a:t>Друг за другом уцепились,</a:t>
            </a:r>
          </a:p>
          <a:p>
            <a:r>
              <a:rPr lang="ru-RU" dirty="0"/>
              <a:t>И помчались в путь далёк,</a:t>
            </a:r>
          </a:p>
          <a:p>
            <a:r>
              <a:rPr lang="ru-RU" dirty="0"/>
              <a:t>Лишь оставили дымок»</a:t>
            </a:r>
          </a:p>
          <a:p>
            <a:r>
              <a:rPr lang="ru-RU" dirty="0"/>
              <a:t>                                 </a:t>
            </a:r>
          </a:p>
        </p:txBody>
      </p:sp>
      <p:pic>
        <p:nvPicPr>
          <p:cNvPr id="6" name="Рисунок 5" descr="&amp;Vcy;&amp;icy;&amp;dcy;&amp;ycy; &amp;tcy;&amp;rcy;&amp;acy;&amp;ncy;&amp;scy;&amp;pcy;&amp;ocy;&amp;rcy;&amp;tcy;&amp;a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000372"/>
            <a:ext cx="3143272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069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3888432" cy="504056"/>
          </a:xfrm>
        </p:spPr>
        <p:txBody>
          <a:bodyPr/>
          <a:lstStyle/>
          <a:p>
            <a:r>
              <a:rPr lang="ru-RU" sz="2800" dirty="0" smtClean="0"/>
              <a:t>Четвертый лишний</a:t>
            </a:r>
            <a:endParaRPr lang="ru-RU" sz="2800" dirty="0"/>
          </a:p>
        </p:txBody>
      </p:sp>
      <p:pic>
        <p:nvPicPr>
          <p:cNvPr id="3" name="Рисунок 2" descr="&amp;Vcy;&amp;icy;&amp;dcy;&amp;ycy; &amp;tcy;&amp;rcy;&amp;acy;&amp;ncy;&amp;scy;&amp;pcy;&amp;ocy;&amp;rcy;&amp;tcy;&amp;a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2571768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&amp;Vcy;&amp;icy;&amp;dcy;&amp;ycy; &amp;tcy;&amp;rcy;&amp;acy;&amp;ncy;&amp;scy;&amp;pcy;&amp;ocy;&amp;rcy;&amp;tcy;&amp;a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256"/>
            <a:ext cx="2428892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&amp;Vcy;&amp;icy;&amp;dcy;&amp;ycy; &amp;tcy;&amp;rcy;&amp;acy;&amp;ncy;&amp;scy;&amp;pcy;&amp;ocy;&amp;rcy;&amp;tcy;&amp;acy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080" y="1357298"/>
            <a:ext cx="2571768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&amp;Vcy;&amp;icy;&amp;dcy;&amp;ycy; &amp;tcy;&amp;rcy;&amp;acy;&amp;ncy;&amp;scy;&amp;pcy;&amp;ocy;&amp;rcy;&amp;tcy;&amp;acy;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0811" y="4286256"/>
            <a:ext cx="2571768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360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4176464" cy="648072"/>
          </a:xfrm>
        </p:spPr>
        <p:txBody>
          <a:bodyPr/>
          <a:lstStyle/>
          <a:p>
            <a:r>
              <a:rPr lang="ru-RU" sz="2800" dirty="0"/>
              <a:t>Четвертый лишний</a:t>
            </a:r>
          </a:p>
        </p:txBody>
      </p:sp>
      <p:pic>
        <p:nvPicPr>
          <p:cNvPr id="3" name="Рисунок 2" descr="&amp;Vcy;&amp;icy;&amp;dcy;&amp;ycy; &amp;tcy;&amp;rcy;&amp;acy;&amp;ncy;&amp;scy;&amp;pcy;&amp;ocy;&amp;rcy;&amp;tcy;&amp;a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152" y="1381108"/>
            <a:ext cx="2694242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&amp;Vcy;&amp;icy;&amp;dcy;&amp;ycy; &amp;tcy;&amp;rcy;&amp;acy;&amp;ncy;&amp;scy;&amp;pcy;&amp;ocy;&amp;rcy;&amp;tcy;&amp;a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750" y="3929066"/>
            <a:ext cx="2714644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review-image" descr="http://img1.liveinternet.ru/images/attach/c/8/101/707/101707037_5111852_vozdyshniishar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095" y="3789040"/>
            <a:ext cx="2799408" cy="175735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26" name="Picture 2" descr="http://1.bp.blogspot.com/_XuTQI-8Rm2M/TQnigDUsU0I/AAAAAAAAFgY/h9HCUQYKyxI/s200/%25D0%25BA%25D0%25B0%25D1%2582%25D0%25B5%25D1%25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506" y="1381108"/>
            <a:ext cx="2695039" cy="183262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17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120680" cy="720080"/>
          </a:xfrm>
        </p:spPr>
        <p:txBody>
          <a:bodyPr/>
          <a:lstStyle/>
          <a:p>
            <a:r>
              <a:rPr lang="ru-RU" sz="2800" dirty="0"/>
              <a:t>Четвертый лишний</a:t>
            </a:r>
          </a:p>
        </p:txBody>
      </p:sp>
      <p:pic>
        <p:nvPicPr>
          <p:cNvPr id="7" name="Рисунок 6" descr="&amp;Vcy;&amp;icy;&amp;dcy;&amp;ycy; &amp;tcy;&amp;rcy;&amp;acy;&amp;ncy;&amp;scy;&amp;pcy;&amp;ocy;&amp;rcy;&amp;tcy;&amp;a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980728"/>
            <a:ext cx="2448272" cy="1662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&amp;Vcy;&amp;icy;&amp;dcy;&amp;ycy; &amp;tcy;&amp;rcy;&amp;acy;&amp;ncy;&amp;scy;&amp;pcy;&amp;ocy;&amp;rcy;&amp;tcy;&amp;a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3645024"/>
            <a:ext cx="2520280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&amp;Vcy;&amp;icy;&amp;dcy;&amp;ycy; &amp;tcy;&amp;rcy;&amp;acy;&amp;ncy;&amp;scy;&amp;pcy;&amp;ocy;&amp;rcy;&amp;tcy;&amp;acy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1703" y="1015403"/>
            <a:ext cx="2520280" cy="1662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review-image" descr="http://img0.liveinternet.ru/images/attach/c/8/101/707/101707032_5111852_avtomobil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2448272" cy="187220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64406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552728" cy="648072"/>
          </a:xfrm>
        </p:spPr>
        <p:txBody>
          <a:bodyPr/>
          <a:lstStyle/>
          <a:p>
            <a:r>
              <a:rPr lang="ru-RU" sz="2800" dirty="0" smtClean="0"/>
              <a:t>Что лишнее?</a:t>
            </a:r>
            <a:endParaRPr lang="ru-RU" sz="2800" dirty="0"/>
          </a:p>
        </p:txBody>
      </p:sp>
      <p:pic>
        <p:nvPicPr>
          <p:cNvPr id="3" name="Рисунок 2" descr="&amp;Vcy;&amp;icy;&amp;dcy;&amp;ycy; &amp;tcy;&amp;rcy;&amp;acy;&amp;ncy;&amp;scy;&amp;pcy;&amp;ocy;&amp;rcy;&amp;tcy;&amp;acy;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764704"/>
            <a:ext cx="2520280" cy="1643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&amp;Vcy;&amp;icy;&amp;dcy;&amp;ycy; &amp;tcy;&amp;rcy;&amp;acy;&amp;ncy;&amp;scy;&amp;pcy;&amp;ocy;&amp;rcy;&amp;tcy;&amp;acy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4892132"/>
            <a:ext cx="2643206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&amp;Vcy;&amp;icy;&amp;dcy;&amp;ycy; &amp;tcy;&amp;rcy;&amp;acy;&amp;ncy;&amp;scy;&amp;pcy;&amp;ocy;&amp;rcy;&amp;tcy;&amp;acy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128" y="4914905"/>
            <a:ext cx="2357454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&amp;Scy;&amp;kcy;&amp;acy;&amp;chcy;&amp;acy;&amp;tcy;&amp;softcy; &amp;bcy;&amp;iecy;&amp;scy;&amp;pcy;&amp;lcy;&amp;acy;&amp;tcy;&amp;ncy;&amp;ocy; &amp;tcy;&amp;iecy;&amp;kcy;&amp;scy;&amp;tcy;&amp;ucy;&amp;rcy;&amp;ycy; &amp;scy; &amp;icy;&amp;zcy;&amp;ocy;&amp;bcy;&amp;rcy;&amp;acy;&amp;zhcy;&amp;iecy;&amp;ncy;&amp;icy;&amp;iecy;&amp;mcy; &amp;ocy;&amp;bcy;&amp;lcy;&amp;acy;&amp;kcy;&amp;ocy;&amp;vcy; &amp;icy; &amp;gcy;&amp;ocy;&amp;lcy;&amp;ucy;&amp;bcy;&amp;ocy;&amp;gcy;&amp;ocy; &amp;ncy;&amp;iecy;&amp;bcy;&amp;acy;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112" y="855725"/>
            <a:ext cx="2928958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review-image" descr="http://img1.liveinternet.ru/images/foto/c/0/apps/4/446/4446965_velosiped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2448272" cy="18002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90676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557</TotalTime>
  <Words>118</Words>
  <Application>Microsoft Office PowerPoint</Application>
  <PresentationFormat>Экран (4:3)</PresentationFormat>
  <Paragraphs>33</Paragraphs>
  <Slides>15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Исполнительная</vt:lpstr>
      <vt:lpstr>Транспорт</vt:lpstr>
      <vt:lpstr>Презентация PowerPoint</vt:lpstr>
      <vt:lpstr>Отгадай загадку</vt:lpstr>
      <vt:lpstr>Отгадай загадку</vt:lpstr>
      <vt:lpstr>Отгадай загадку</vt:lpstr>
      <vt:lpstr>Четвертый лишний</vt:lpstr>
      <vt:lpstr>Четвертый лишний</vt:lpstr>
      <vt:lpstr>Четвертый лишний</vt:lpstr>
      <vt:lpstr>Что лишнее?</vt:lpstr>
      <vt:lpstr>Что лишнее?</vt:lpstr>
      <vt:lpstr>Что лишнее?</vt:lpstr>
      <vt:lpstr>Что лишнее?</vt:lpstr>
      <vt:lpstr>Какой картинки не хватает ?</vt:lpstr>
      <vt:lpstr>Какой картинки не хватает 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</dc:title>
  <dc:creator>ПК</dc:creator>
  <cp:lastModifiedBy>ПК</cp:lastModifiedBy>
  <cp:revision>45</cp:revision>
  <dcterms:created xsi:type="dcterms:W3CDTF">2015-10-08T12:24:47Z</dcterms:created>
  <dcterms:modified xsi:type="dcterms:W3CDTF">2015-11-28T12:43:10Z</dcterms:modified>
</cp:coreProperties>
</file>