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2C845-19F4-4C4A-B7E1-AEDD80C34B67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E1E18-1975-4752-B09B-AB437BEF4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2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7115-EDB5-4695-AFC2-D2617BEA9DB4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520C9-A5C0-4B5A-B32A-407BB9E02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31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22318-0FE6-4566-9B77-C486F8DAB2EF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0545-5016-4506-8B6C-B7CB891D8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9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3CEC-6009-435A-B50C-0F164EB36180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F8BA0-2AD9-4AB3-8BF6-8605A70AE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20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B07AC-3D6D-428B-89CD-960CCBE4BB32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D592-A8E4-4527-9EBF-4B5C64074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5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B70F-E439-434A-ACDE-66C0E20F64DF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2DC8C-1C34-4467-864F-F7022E113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8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38D38-AAF1-45AE-AFC0-CDA721503F62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9625D-7E25-4D84-8EF9-ABF475B80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0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4AB00-740D-4712-B948-C5A92527D4B9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A6AB5-FBFF-4172-ACB6-EF666BB2E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0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688DA-957A-4258-ABC2-2368B74CC0DD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2BE7-5219-49BA-A55A-8842739AC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9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1241-9229-4E3F-8185-9ED5208F3C58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14EBA-DB93-4A1F-A8A2-8BC445320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2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3971-A2DE-4BA3-94B3-011AE44EE725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A22DD-C113-47A4-A57F-C129567FA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9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293F7F-BF48-4C40-87F8-AB65BBA00077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823759-FD54-484F-8899-4D53AF7FE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457200" y="1785938"/>
            <a:ext cx="8229600" cy="2214562"/>
          </a:xfrm>
        </p:spPr>
        <p:txBody>
          <a:bodyPr/>
          <a:lstStyle/>
          <a:p>
            <a:r>
              <a:rPr lang="ru-RU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домашних животных?</a:t>
            </a: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29289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14313"/>
            <a:ext cx="15001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929063"/>
            <a:ext cx="340518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786188"/>
            <a:ext cx="34290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500438"/>
            <a:ext cx="37147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00438"/>
            <a:ext cx="37861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378460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71500"/>
            <a:ext cx="32146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264318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14313"/>
            <a:ext cx="42862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75"/>
            <a:ext cx="35004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08388"/>
            <a:ext cx="3000375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4" y="282645"/>
            <a:ext cx="392906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490363"/>
            <a:ext cx="397668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357563"/>
            <a:ext cx="364172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89802"/>
            <a:ext cx="25717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286125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57188"/>
            <a:ext cx="364331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2913"/>
            <a:ext cx="3528392" cy="30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06191"/>
            <a:ext cx="2058566" cy="21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14313"/>
            <a:ext cx="357187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14313"/>
            <a:ext cx="3143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500438"/>
            <a:ext cx="2857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357563"/>
            <a:ext cx="35718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Найди домашних животных?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2016-03-07T14:18:23Z</dcterms:created>
  <dcterms:modified xsi:type="dcterms:W3CDTF">2016-03-12T09:52:18Z</dcterms:modified>
</cp:coreProperties>
</file>