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6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352928" cy="6264696"/>
          </a:xfrm>
        </p:spPr>
      </p:pic>
    </p:spTree>
    <p:extLst>
      <p:ext uri="{BB962C8B-B14F-4D97-AF65-F5344CB8AC3E}">
        <p14:creationId xmlns:p14="http://schemas.microsoft.com/office/powerpoint/2010/main" val="334204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064896" cy="6048672"/>
          </a:xfrm>
        </p:spPr>
      </p:pic>
    </p:spTree>
    <p:extLst>
      <p:ext uri="{BB962C8B-B14F-4D97-AF65-F5344CB8AC3E}">
        <p14:creationId xmlns:p14="http://schemas.microsoft.com/office/powerpoint/2010/main" val="129267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8" cy="6264696"/>
          </a:xfrm>
        </p:spPr>
      </p:pic>
    </p:spTree>
    <p:extLst>
      <p:ext uri="{BB962C8B-B14F-4D97-AF65-F5344CB8AC3E}">
        <p14:creationId xmlns:p14="http://schemas.microsoft.com/office/powerpoint/2010/main" val="2670484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1</cp:revision>
  <dcterms:created xsi:type="dcterms:W3CDTF">2016-03-10T06:29:45Z</dcterms:created>
  <dcterms:modified xsi:type="dcterms:W3CDTF">2016-03-10T06:33:41Z</dcterms:modified>
</cp:coreProperties>
</file>