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4414" y="1643050"/>
            <a:ext cx="66437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Городская 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кция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«ПТИЧИЙ ДОМ»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357166"/>
            <a:ext cx="783669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МАДОУ «Центр развития ребенка – детский сад №90»</a:t>
            </a:r>
            <a:endParaRPr lang="ru-RU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птицы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4" y="3429000"/>
            <a:ext cx="3738569" cy="3250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980729"/>
            <a:ext cx="5832648" cy="4374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8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2760" y="642919"/>
            <a:ext cx="6691107" cy="50183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9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2503" y="928670"/>
            <a:ext cx="6406114" cy="4804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N4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642918"/>
            <a:ext cx="6715140" cy="5036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17</Words>
  <Application>Microsoft Office PowerPoint</Application>
  <PresentationFormat>Экран (4:3)</PresentationFormat>
  <Paragraphs>3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Bookman Old Style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</dc:creator>
  <cp:lastModifiedBy>Admin</cp:lastModifiedBy>
  <cp:revision>5</cp:revision>
  <dcterms:created xsi:type="dcterms:W3CDTF">2014-03-27T06:28:31Z</dcterms:created>
  <dcterms:modified xsi:type="dcterms:W3CDTF">2016-03-15T12:10:40Z</dcterms:modified>
</cp:coreProperties>
</file>