
<file path=[Content_Types].xml><?xml version="1.0" encoding="utf-8"?>
<Types xmlns="http://schemas.openxmlformats.org/package/2006/content-types">
  <Default Extension="png" ContentType="image/png"/>
  <Default Extension="bin" ContentType="application/vnd.ms-office.vbaPro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73" r:id="rId3"/>
    <p:sldId id="274" r:id="rId4"/>
    <p:sldId id="275" r:id="rId5"/>
    <p:sldId id="276" r:id="rId6"/>
    <p:sldId id="272" r:id="rId7"/>
    <p:sldId id="277" r:id="rId8"/>
    <p:sldId id="278" r:id="rId9"/>
    <p:sldId id="279" r:id="rId10"/>
    <p:sldId id="280" r:id="rId11"/>
    <p:sldId id="281" r:id="rId12"/>
    <p:sldId id="283" r:id="rId13"/>
    <p:sldId id="268" r:id="rId14"/>
    <p:sldId id="26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100"/>
    <a:srgbClr val="F60064"/>
    <a:srgbClr val="E7E200"/>
    <a:srgbClr val="138399"/>
    <a:srgbClr val="169BB6"/>
    <a:srgbClr val="2EA2D6"/>
    <a:srgbClr val="81562B"/>
    <a:srgbClr val="FF6600"/>
    <a:srgbClr val="7CBED2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06/relationships/vbaProject" Target="vbaProject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C7584-49D8-4191-85AE-E3EE3C1C2CE1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E4AAA-095D-43F8-A6BA-D95F2BE74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96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E4AAA-095D-43F8-A6BA-D95F2BE7437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414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4112-13A0-4B8F-9C5F-EB4BB0FD6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27B82-0F75-4873-B3B6-0ADF8DAF2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72352-A91E-46CE-AA62-8E7CB786E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F2763-4228-4386-8E6D-95B9CE3D3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B750F-2F82-455D-A9BF-BAB3D7DA2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ACA85-FDEB-4909-8AD0-A1184E609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52D4A-7165-4C2E-AEC0-78007611A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161BF-C7CB-4B93-B587-911F3C5BB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BC2D4-0AEB-4B17-B27E-B6FBE47FD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2CFD8-F257-437A-BF5C-768D6F7F4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3D75D-3FDF-4662-A587-A419FF479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B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9BFACE3-00EA-474A-9EF1-D489040BC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340768"/>
            <a:ext cx="75059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Путешествие на планету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«Математика»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ракета.png"/>
          <p:cNvPicPr>
            <a:picLocks noChangeAspect="1"/>
          </p:cNvPicPr>
          <p:nvPr/>
        </p:nvPicPr>
        <p:blipFill>
          <a:blip r:embed="rId4" cstate="screen"/>
          <a:srcRect b="-2035"/>
          <a:stretch>
            <a:fillRect/>
          </a:stretch>
        </p:blipFill>
        <p:spPr>
          <a:xfrm rot="4016486">
            <a:off x="2405063" y="2382556"/>
            <a:ext cx="1998505" cy="55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023"/>
            <a:ext cx="6516216" cy="2584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4941168"/>
            <a:ext cx="37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4+2=6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763" y="1126023"/>
            <a:ext cx="2590544" cy="262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6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7" y="692696"/>
            <a:ext cx="5224977" cy="27363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770" y="692696"/>
            <a:ext cx="3937802" cy="27213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7824" y="5058041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8-3=5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2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744" y="50131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7300" dirty="0" smtClean="0">
                <a:latin typeface="Times New Roman" pitchFamily="18" charset="0"/>
                <a:cs typeface="Times New Roman" pitchFamily="18" charset="0"/>
              </a:rPr>
              <a:t>7-3=4</a:t>
            </a:r>
            <a:endParaRPr lang="ru-RU" sz="7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://allforchildren.ru/pictures/icons/icon3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212976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allforchildren.ru/pictures/icons/icon3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8884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allforchildren.ru/pictures/icons/icon3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212976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allforchildren.ru/pictures/icons/icon3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8884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allforchildren.ru/pictures/icons/icon3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12976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allforchildren.ru/pictures/icons/icon3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allforchildren.ru/pictures/icons/icon3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98884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515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025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11049" y="1196752"/>
            <a:ext cx="6381861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кета.png"/>
          <p:cNvPicPr>
            <a:picLocks noChangeAspect="1"/>
          </p:cNvPicPr>
          <p:nvPr/>
        </p:nvPicPr>
        <p:blipFill>
          <a:blip r:embed="rId3" cstate="screen"/>
          <a:srcRect t="-2037"/>
          <a:stretch>
            <a:fillRect/>
          </a:stretch>
        </p:blipFill>
        <p:spPr>
          <a:xfrm rot="4228994">
            <a:off x="1902776" y="2633174"/>
            <a:ext cx="1859452" cy="58871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81602" y="2967335"/>
            <a:ext cx="3380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31 -0.12199 L 1.33993 -1.14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00" y="-5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19410"/>
            <a:ext cx="4090811" cy="326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39804"/>
            <a:ext cx="1512168" cy="144016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203848" y="2852936"/>
            <a:ext cx="2592288" cy="1656184"/>
          </a:xfrm>
          <a:prstGeom prst="ellipse">
            <a:avLst/>
          </a:prstGeom>
          <a:solidFill>
            <a:srgbClr val="8156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1562B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6624228" y="404664"/>
            <a:ext cx="1548172" cy="174730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124222"/>
            <a:ext cx="2376264" cy="1512168"/>
          </a:xfrm>
          <a:prstGeom prst="rect">
            <a:avLst/>
          </a:prstGeom>
          <a:solidFill>
            <a:srgbClr val="138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444208" y="4869160"/>
            <a:ext cx="1728192" cy="1728192"/>
          </a:xfrm>
          <a:prstGeom prst="ellipse">
            <a:avLst/>
          </a:prstGeom>
          <a:solidFill>
            <a:srgbClr val="F600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19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ракета.png"/>
          <p:cNvPicPr>
            <a:picLocks noChangeAspect="1"/>
          </p:cNvPicPr>
          <p:nvPr/>
        </p:nvPicPr>
        <p:blipFill>
          <a:blip r:embed="rId3" cstate="screen"/>
          <a:srcRect b="-2035"/>
          <a:stretch>
            <a:fillRect/>
          </a:stretch>
        </p:blipFill>
        <p:spPr>
          <a:xfrm>
            <a:off x="3635896" y="1434271"/>
            <a:ext cx="1998505" cy="55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7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" y="0"/>
            <a:ext cx="9121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43808" y="1772816"/>
            <a:ext cx="864096" cy="1209344"/>
          </a:xfrm>
          <a:prstGeom prst="rect">
            <a:avLst/>
          </a:prstGeom>
        </p:spPr>
      </p:pic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11960" y="2420888"/>
            <a:ext cx="822982" cy="864096"/>
          </a:xfrm>
          <a:prstGeom prst="rect">
            <a:avLst/>
          </a:prstGeom>
        </p:spPr>
      </p:pic>
      <p:pic>
        <p:nvPicPr>
          <p:cNvPr id="6" name="Рисунок 5" descr="5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23928" y="4221088"/>
            <a:ext cx="804625" cy="1030718"/>
          </a:xfrm>
          <a:prstGeom prst="rect">
            <a:avLst/>
          </a:prstGeom>
        </p:spPr>
      </p:pic>
      <p:pic>
        <p:nvPicPr>
          <p:cNvPr id="7" name="Рисунок 6" descr="10 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292080" y="1628800"/>
            <a:ext cx="1200385" cy="1008112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5076056" y="3429000"/>
            <a:ext cx="1516151" cy="1632754"/>
            <a:chOff x="4283968" y="2924944"/>
            <a:chExt cx="1516151" cy="163275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716016" y="3356992"/>
              <a:ext cx="576064" cy="57606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квадрат.pn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190" t="4224"/>
            <a:stretch>
              <a:fillRect/>
            </a:stretch>
          </p:blipFill>
          <p:spPr>
            <a:xfrm>
              <a:off x="4283968" y="2924944"/>
              <a:ext cx="1516151" cy="1632754"/>
            </a:xfrm>
            <a:prstGeom prst="rect">
              <a:avLst/>
            </a:prstGeom>
          </p:spPr>
        </p:pic>
      </p:grpSp>
      <p:pic>
        <p:nvPicPr>
          <p:cNvPr id="17" name="Рисунок 16" descr="круг.png"/>
          <p:cNvPicPr>
            <a:picLocks noChangeAspect="1"/>
          </p:cNvPicPr>
          <p:nvPr/>
        </p:nvPicPr>
        <p:blipFill>
          <a:blip r:embed="rId8" cstate="print"/>
          <a:srcRect l="73740" t="20440" r="5369"/>
          <a:stretch>
            <a:fillRect/>
          </a:stretch>
        </p:blipFill>
        <p:spPr>
          <a:xfrm>
            <a:off x="2195736" y="3284984"/>
            <a:ext cx="1584176" cy="1356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0" y="47667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0 1 2 3 4 5 6 7 8 9 10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27960" y="3538380"/>
            <a:ext cx="32880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dirty="0" smtClean="0">
                <a:solidFill>
                  <a:srgbClr val="E7E2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dirty="0" smtClean="0">
                <a:solidFill>
                  <a:srgbClr val="F60064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8800" b="1" dirty="0">
              <a:solidFill>
                <a:srgbClr val="F6006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8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овина рамки 2"/>
          <p:cNvSpPr/>
          <p:nvPr/>
        </p:nvSpPr>
        <p:spPr>
          <a:xfrm rot="18843361">
            <a:off x="3784878" y="2132028"/>
            <a:ext cx="1472505" cy="1439589"/>
          </a:xfrm>
          <a:prstGeom prst="halfFrame">
            <a:avLst>
              <a:gd name="adj1" fmla="val 14146"/>
              <a:gd name="adj2" fmla="val 1492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оловина рамки 3"/>
          <p:cNvSpPr/>
          <p:nvPr/>
        </p:nvSpPr>
        <p:spPr>
          <a:xfrm rot="8039207">
            <a:off x="967931" y="2087101"/>
            <a:ext cx="1385793" cy="1529447"/>
          </a:xfrm>
          <a:prstGeom prst="halfFrame">
            <a:avLst>
              <a:gd name="adj1" fmla="val 14387"/>
              <a:gd name="adj2" fmla="val 1369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вно 4"/>
          <p:cNvSpPr/>
          <p:nvPr/>
        </p:nvSpPr>
        <p:spPr>
          <a:xfrm>
            <a:off x="5724128" y="1916831"/>
            <a:ext cx="2376264" cy="1869990"/>
          </a:xfrm>
          <a:prstGeom prst="mathEqual">
            <a:avLst>
              <a:gd name="adj1" fmla="val 13888"/>
              <a:gd name="adj2" fmla="val 1176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3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люс 1"/>
          <p:cNvSpPr/>
          <p:nvPr/>
        </p:nvSpPr>
        <p:spPr>
          <a:xfrm>
            <a:off x="827584" y="548680"/>
            <a:ext cx="2282552" cy="2390684"/>
          </a:xfrm>
          <a:prstGeom prst="mathPlus">
            <a:avLst>
              <a:gd name="adj1" fmla="val 12594"/>
            </a:avLst>
          </a:prstGeom>
          <a:solidFill>
            <a:srgbClr val="E6E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Минус 2"/>
          <p:cNvSpPr/>
          <p:nvPr/>
        </p:nvSpPr>
        <p:spPr>
          <a:xfrm>
            <a:off x="3563888" y="2564904"/>
            <a:ext cx="1991072" cy="1944216"/>
          </a:xfrm>
          <a:prstGeom prst="mathMinus">
            <a:avLst>
              <a:gd name="adj1" fmla="val 1496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 3"/>
          <p:cNvSpPr/>
          <p:nvPr/>
        </p:nvSpPr>
        <p:spPr>
          <a:xfrm>
            <a:off x="6372200" y="4653136"/>
            <a:ext cx="1850504" cy="1634480"/>
          </a:xfrm>
          <a:prstGeom prst="mathEqual">
            <a:avLst>
              <a:gd name="adj1" fmla="val 17586"/>
              <a:gd name="adj2" fmla="val 1176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9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27</Words>
  <Application>Microsoft Office PowerPoint</Application>
  <PresentationFormat>Экран (4:3)</PresentationFormat>
  <Paragraphs>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7-3=4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</cp:lastModifiedBy>
  <cp:revision>45</cp:revision>
  <dcterms:created xsi:type="dcterms:W3CDTF">2010-04-23T03:00:43Z</dcterms:created>
  <dcterms:modified xsi:type="dcterms:W3CDTF">2015-12-21T18:14:39Z</dcterms:modified>
</cp:coreProperties>
</file>