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3" r:id="rId3"/>
    <p:sldId id="265" r:id="rId4"/>
    <p:sldId id="263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F49B8-FF2C-4157-9C44-12D93FF5547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C2A3E-C6DD-416B-9CA0-E67AB5C61A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85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2A3E-C6DD-416B-9CA0-E67AB5C61AD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2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0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99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28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9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35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34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15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37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1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6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3713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5BE3-61DD-436A-A9BC-AF234690CA36}" type="datetimeFigureOut">
              <a:rPr lang="ru-RU" smtClean="0"/>
              <a:t>16.03.2016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DFBD-CD52-4643-8C2A-4D96D823BC5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26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62285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Муниципальное автономное дошкольное образовательное учреждение МО «Светловский городской округ» – детский сад № 9 «Улыбка»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844824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ДЕНЬ ЗАЩИТНИКА ОТЕЧЕСТВА</a:t>
            </a:r>
            <a:endParaRPr lang="ru-RU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40050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Выполнила: воспитатель 1 квалификационной категории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Касторская Ольга Васильевна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7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я\Desktop\Рабочие фото\100_74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0433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8064" y="5301208"/>
            <a:ext cx="3308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ПАПА, я горжусь тобой!!!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9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67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C:\Users\Оля\Desktop\Рабочие фото\100_73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660" y="260648"/>
            <a:ext cx="4144963" cy="621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513008"/>
            <a:ext cx="492443" cy="472430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ПОДАРОК ДЛЯ ЛЮБИМОГО ПАПОЧКИ!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09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7" y="0"/>
            <a:ext cx="91845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20272" y="4653136"/>
            <a:ext cx="189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над головой</a:t>
            </a:r>
            <a:r>
              <a:rPr lang="ru-RU" dirty="0" smtClean="0">
                <a:solidFill>
                  <a:srgbClr val="002060"/>
                </a:solidFill>
              </a:rPr>
              <a:t>,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537321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Теплого солнца в сердце – душе,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6014011"/>
            <a:ext cx="411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Зеленой травы под ногами!!!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5936" y="116632"/>
            <a:ext cx="5066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Благодарю за внимание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7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61</Words>
  <Application>Microsoft Office PowerPoint</Application>
  <PresentationFormat>Экран (4:3)</PresentationFormat>
  <Paragraphs>11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Оля</cp:lastModifiedBy>
  <cp:revision>11</cp:revision>
  <dcterms:created xsi:type="dcterms:W3CDTF">2015-02-19T21:54:33Z</dcterms:created>
  <dcterms:modified xsi:type="dcterms:W3CDTF">2016-03-16T09:01:01Z</dcterms:modified>
</cp:coreProperties>
</file>