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60" r:id="rId6"/>
    <p:sldId id="262" r:id="rId7"/>
    <p:sldId id="261" r:id="rId8"/>
    <p:sldId id="263" r:id="rId9"/>
    <p:sldId id="267" r:id="rId10"/>
    <p:sldId id="268" r:id="rId11"/>
    <p:sldId id="259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338" autoAdjust="0"/>
    <p:restoredTop sz="86380" autoAdjust="0"/>
  </p:normalViewPr>
  <p:slideViewPr>
    <p:cSldViewPr>
      <p:cViewPr>
        <p:scale>
          <a:sx n="100" d="100"/>
          <a:sy n="100" d="100"/>
        </p:scale>
        <p:origin x="222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69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BD629-1F69-4476-8D57-11E99FDD3B6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A307B3E-6AF6-41FE-8A72-470D2F81B72C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2400" dirty="0" smtClean="0"/>
            <a:t>Защита Родины</a:t>
          </a:r>
          <a:endParaRPr lang="ru-RU" sz="2400" dirty="0"/>
        </a:p>
      </dgm:t>
    </dgm:pt>
    <dgm:pt modelId="{98B3980D-13F9-4DD7-B096-D72CC023C440}" type="parTrans" cxnId="{BF6846C9-0B1A-40F6-9FA1-0CBDD3F99A7D}">
      <dgm:prSet/>
      <dgm:spPr/>
      <dgm:t>
        <a:bodyPr/>
        <a:lstStyle/>
        <a:p>
          <a:endParaRPr lang="ru-RU"/>
        </a:p>
      </dgm:t>
    </dgm:pt>
    <dgm:pt modelId="{ACFA83FA-6C87-4685-955F-D64E9DA257C9}" type="sibTrans" cxnId="{BF6846C9-0B1A-40F6-9FA1-0CBDD3F99A7D}">
      <dgm:prSet/>
      <dgm:spPr/>
      <dgm:t>
        <a:bodyPr/>
        <a:lstStyle/>
        <a:p>
          <a:endParaRPr lang="ru-RU"/>
        </a:p>
      </dgm:t>
    </dgm:pt>
    <dgm:pt modelId="{F33D4D4A-0967-4845-B48B-6C407B111345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2400" dirty="0" smtClean="0"/>
            <a:t>Соблюдение законов</a:t>
          </a:r>
          <a:endParaRPr lang="ru-RU" sz="2400" dirty="0"/>
        </a:p>
      </dgm:t>
    </dgm:pt>
    <dgm:pt modelId="{79341DDB-DFBF-48D4-860D-416A57B09CD4}" type="parTrans" cxnId="{432ECD1B-D47B-4BEB-BA7F-6AAA583EDB8A}">
      <dgm:prSet/>
      <dgm:spPr/>
      <dgm:t>
        <a:bodyPr/>
        <a:lstStyle/>
        <a:p>
          <a:endParaRPr lang="ru-RU"/>
        </a:p>
      </dgm:t>
    </dgm:pt>
    <dgm:pt modelId="{9B37A2DF-5867-4E90-8401-09C70668FF8F}" type="sibTrans" cxnId="{432ECD1B-D47B-4BEB-BA7F-6AAA583EDB8A}">
      <dgm:prSet/>
      <dgm:spPr/>
      <dgm:t>
        <a:bodyPr/>
        <a:lstStyle/>
        <a:p>
          <a:endParaRPr lang="ru-RU"/>
        </a:p>
      </dgm:t>
    </dgm:pt>
    <dgm:pt modelId="{DC37880E-E6DD-4193-93CE-C1D157384900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2400" dirty="0" smtClean="0"/>
            <a:t>Охрана природы</a:t>
          </a:r>
          <a:endParaRPr lang="ru-RU" sz="2400" dirty="0"/>
        </a:p>
      </dgm:t>
    </dgm:pt>
    <dgm:pt modelId="{B2BBD48D-5399-48C2-A204-EF30C6AA9207}" type="parTrans" cxnId="{FFDA8439-1BEC-48A4-B85F-D887986CAAC0}">
      <dgm:prSet/>
      <dgm:spPr/>
      <dgm:t>
        <a:bodyPr/>
        <a:lstStyle/>
        <a:p>
          <a:endParaRPr lang="ru-RU"/>
        </a:p>
      </dgm:t>
    </dgm:pt>
    <dgm:pt modelId="{3879F711-CF75-475D-9335-AED151CC8D1D}" type="sibTrans" cxnId="{FFDA8439-1BEC-48A4-B85F-D887986CAAC0}">
      <dgm:prSet/>
      <dgm:spPr/>
      <dgm:t>
        <a:bodyPr/>
        <a:lstStyle/>
        <a:p>
          <a:endParaRPr lang="ru-RU"/>
        </a:p>
      </dgm:t>
    </dgm:pt>
    <dgm:pt modelId="{6C17A71C-2DFE-4602-AD53-9D094E8073AA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2400" dirty="0" smtClean="0"/>
            <a:t>Участие в политической жизни</a:t>
          </a:r>
          <a:endParaRPr lang="ru-RU" sz="2400" dirty="0"/>
        </a:p>
      </dgm:t>
    </dgm:pt>
    <dgm:pt modelId="{883B7995-CE12-4E3A-84B3-8232E541B387}" type="parTrans" cxnId="{824261D7-DC51-41E6-BB1A-86CCD86A7BE0}">
      <dgm:prSet/>
      <dgm:spPr/>
      <dgm:t>
        <a:bodyPr/>
        <a:lstStyle/>
        <a:p>
          <a:endParaRPr lang="ru-RU"/>
        </a:p>
      </dgm:t>
    </dgm:pt>
    <dgm:pt modelId="{7667CB49-8FC6-417D-9A85-85DFEBE3D78A}" type="sibTrans" cxnId="{824261D7-DC51-41E6-BB1A-86CCD86A7BE0}">
      <dgm:prSet/>
      <dgm:spPr/>
      <dgm:t>
        <a:bodyPr/>
        <a:lstStyle/>
        <a:p>
          <a:endParaRPr lang="ru-RU"/>
        </a:p>
      </dgm:t>
    </dgm:pt>
    <dgm:pt modelId="{46CC497E-7D73-4F65-8F4F-DEF954156D56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2400" dirty="0" smtClean="0"/>
            <a:t>Здоровье</a:t>
          </a:r>
          <a:endParaRPr lang="ru-RU" sz="2400" dirty="0"/>
        </a:p>
      </dgm:t>
    </dgm:pt>
    <dgm:pt modelId="{34C448DB-1836-479E-B97F-52CBBEFB7A3A}" type="parTrans" cxnId="{F963C566-2932-4A15-85A6-1CD628B6A0DE}">
      <dgm:prSet/>
      <dgm:spPr/>
      <dgm:t>
        <a:bodyPr/>
        <a:lstStyle/>
        <a:p>
          <a:endParaRPr lang="ru-RU"/>
        </a:p>
      </dgm:t>
    </dgm:pt>
    <dgm:pt modelId="{FBC5518C-D329-49EE-8491-AD5F6AFACD12}" type="sibTrans" cxnId="{F963C566-2932-4A15-85A6-1CD628B6A0DE}">
      <dgm:prSet/>
      <dgm:spPr/>
      <dgm:t>
        <a:bodyPr/>
        <a:lstStyle/>
        <a:p>
          <a:endParaRPr lang="ru-RU"/>
        </a:p>
      </dgm:t>
    </dgm:pt>
    <dgm:pt modelId="{EF947D91-E0DF-45D9-AAB0-3AF11C7D16DB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2400" dirty="0" smtClean="0"/>
            <a:t>Труд</a:t>
          </a:r>
          <a:endParaRPr lang="ru-RU" sz="2400" dirty="0"/>
        </a:p>
      </dgm:t>
    </dgm:pt>
    <dgm:pt modelId="{18DEC5C4-B4D8-4854-BD5E-6AB6E41F1C86}" type="parTrans" cxnId="{C1B295BF-A879-4F0A-9399-FF53CA64F035}">
      <dgm:prSet/>
      <dgm:spPr/>
      <dgm:t>
        <a:bodyPr/>
        <a:lstStyle/>
        <a:p>
          <a:endParaRPr lang="ru-RU"/>
        </a:p>
      </dgm:t>
    </dgm:pt>
    <dgm:pt modelId="{5DE88C60-1AF6-44A0-AE11-700C9C82FFE9}" type="sibTrans" cxnId="{C1B295BF-A879-4F0A-9399-FF53CA64F035}">
      <dgm:prSet/>
      <dgm:spPr/>
      <dgm:t>
        <a:bodyPr/>
        <a:lstStyle/>
        <a:p>
          <a:endParaRPr lang="ru-RU"/>
        </a:p>
      </dgm:t>
    </dgm:pt>
    <dgm:pt modelId="{C5BF5F0D-1FC9-4330-928A-990AB057375B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2400" dirty="0" smtClean="0"/>
            <a:t>Семья</a:t>
          </a:r>
          <a:endParaRPr lang="ru-RU" sz="2400" dirty="0"/>
        </a:p>
      </dgm:t>
    </dgm:pt>
    <dgm:pt modelId="{9FAA3B17-CDC5-46DA-8248-5812C6E960D9}" type="parTrans" cxnId="{AFDFDF57-D116-48AD-ABE6-36570FC5CCD4}">
      <dgm:prSet/>
      <dgm:spPr/>
      <dgm:t>
        <a:bodyPr/>
        <a:lstStyle/>
        <a:p>
          <a:endParaRPr lang="ru-RU"/>
        </a:p>
      </dgm:t>
    </dgm:pt>
    <dgm:pt modelId="{7885334A-FC01-4399-9FC0-AF28A01DBA58}" type="sibTrans" cxnId="{AFDFDF57-D116-48AD-ABE6-36570FC5CCD4}">
      <dgm:prSet/>
      <dgm:spPr/>
      <dgm:t>
        <a:bodyPr/>
        <a:lstStyle/>
        <a:p>
          <a:endParaRPr lang="ru-RU"/>
        </a:p>
      </dgm:t>
    </dgm:pt>
    <dgm:pt modelId="{3451C30E-51AB-4B09-AAFE-01DF4E3CAAB1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2400" dirty="0" smtClean="0"/>
            <a:t>Образование</a:t>
          </a:r>
          <a:endParaRPr lang="ru-RU" sz="2400" dirty="0"/>
        </a:p>
      </dgm:t>
    </dgm:pt>
    <dgm:pt modelId="{CBA6E0C6-6DE7-4658-9FB0-B33A27321F99}" type="parTrans" cxnId="{D225FF5E-F3A5-4FEB-B7CB-2410A26F151C}">
      <dgm:prSet/>
      <dgm:spPr/>
      <dgm:t>
        <a:bodyPr/>
        <a:lstStyle/>
        <a:p>
          <a:endParaRPr lang="ru-RU"/>
        </a:p>
      </dgm:t>
    </dgm:pt>
    <dgm:pt modelId="{5E5794B9-1E58-4E29-810E-594A6C804F90}" type="sibTrans" cxnId="{D225FF5E-F3A5-4FEB-B7CB-2410A26F151C}">
      <dgm:prSet/>
      <dgm:spPr/>
      <dgm:t>
        <a:bodyPr/>
        <a:lstStyle/>
        <a:p>
          <a:endParaRPr lang="ru-RU"/>
        </a:p>
      </dgm:t>
    </dgm:pt>
    <dgm:pt modelId="{E0F3C250-10CD-4D40-87F0-2F702856142C}" type="pres">
      <dgm:prSet presAssocID="{2C7BD629-1F69-4476-8D57-11E99FDD3B66}" presName="compositeShape" presStyleCnt="0">
        <dgm:presLayoutVars>
          <dgm:dir/>
          <dgm:resizeHandles/>
        </dgm:presLayoutVars>
      </dgm:prSet>
      <dgm:spPr/>
    </dgm:pt>
    <dgm:pt modelId="{4EE7B4D4-9679-42C6-B166-8977F7A42459}" type="pres">
      <dgm:prSet presAssocID="{2C7BD629-1F69-4476-8D57-11E99FDD3B66}" presName="pyramid" presStyleLbl="node1" presStyleIdx="0" presStyleCn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rgbClr val="002060"/>
          </a:solidFill>
        </a:ln>
      </dgm:spPr>
    </dgm:pt>
    <dgm:pt modelId="{732FD1F6-3A10-432C-A18E-B1568D6CB831}" type="pres">
      <dgm:prSet presAssocID="{2C7BD629-1F69-4476-8D57-11E99FDD3B66}" presName="theList" presStyleCnt="0"/>
      <dgm:spPr/>
    </dgm:pt>
    <dgm:pt modelId="{004A2955-D995-456D-96F1-9B236D3D26B5}" type="pres">
      <dgm:prSet presAssocID="{FA307B3E-6AF6-41FE-8A72-470D2F81B72C}" presName="aNode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3EBE1-578B-4B1C-A3D1-051CFFA696FF}" type="pres">
      <dgm:prSet presAssocID="{FA307B3E-6AF6-41FE-8A72-470D2F81B72C}" presName="aSpace" presStyleCnt="0"/>
      <dgm:spPr/>
    </dgm:pt>
    <dgm:pt modelId="{84695735-CD7E-4C87-944E-12BB9DC9A3F4}" type="pres">
      <dgm:prSet presAssocID="{F33D4D4A-0967-4845-B48B-6C407B111345}" presName="a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591A9-2D2A-4328-8AE4-004E5F81259A}" type="pres">
      <dgm:prSet presAssocID="{F33D4D4A-0967-4845-B48B-6C407B111345}" presName="aSpace" presStyleCnt="0"/>
      <dgm:spPr/>
    </dgm:pt>
    <dgm:pt modelId="{949BF547-CE98-4516-A687-DEE5E915D16F}" type="pres">
      <dgm:prSet presAssocID="{DC37880E-E6DD-4193-93CE-C1D157384900}" presName="a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9981D-F9D0-461A-B4BC-118EE6511F44}" type="pres">
      <dgm:prSet presAssocID="{DC37880E-E6DD-4193-93CE-C1D157384900}" presName="aSpace" presStyleCnt="0"/>
      <dgm:spPr/>
    </dgm:pt>
    <dgm:pt modelId="{A201D98F-686E-4AC0-A9EB-761D7CB63326}" type="pres">
      <dgm:prSet presAssocID="{6C17A71C-2DFE-4602-AD53-9D094E8073AA}" presName="aNode" presStyleLbl="fgAcc1" presStyleIdx="3" presStyleCnt="8" custScaleY="157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C2142-6A76-41F7-BF4C-77EDF051506A}" type="pres">
      <dgm:prSet presAssocID="{6C17A71C-2DFE-4602-AD53-9D094E8073AA}" presName="aSpace" presStyleCnt="0"/>
      <dgm:spPr/>
    </dgm:pt>
    <dgm:pt modelId="{7552871B-B73C-4F10-AC2B-9EA104BF8696}" type="pres">
      <dgm:prSet presAssocID="{46CC497E-7D73-4F65-8F4F-DEF954156D56}" presName="a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BDBDD-A100-4455-90DE-3756A735FD2C}" type="pres">
      <dgm:prSet presAssocID="{46CC497E-7D73-4F65-8F4F-DEF954156D56}" presName="aSpace" presStyleCnt="0"/>
      <dgm:spPr/>
    </dgm:pt>
    <dgm:pt modelId="{748CB27F-2368-4FB4-84E9-119C53140431}" type="pres">
      <dgm:prSet presAssocID="{EF947D91-E0DF-45D9-AAB0-3AF11C7D16DB}" presName="aNode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A04E3-0082-42B7-82E6-09A15ECA8776}" type="pres">
      <dgm:prSet presAssocID="{EF947D91-E0DF-45D9-AAB0-3AF11C7D16DB}" presName="aSpace" presStyleCnt="0"/>
      <dgm:spPr/>
    </dgm:pt>
    <dgm:pt modelId="{E7BCCA29-A97B-46EA-944F-EEB026FABBDE}" type="pres">
      <dgm:prSet presAssocID="{C5BF5F0D-1FC9-4330-928A-990AB057375B}" presName="aNode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A5347-A22E-4C64-AA16-824CD838B455}" type="pres">
      <dgm:prSet presAssocID="{C5BF5F0D-1FC9-4330-928A-990AB057375B}" presName="aSpace" presStyleCnt="0"/>
      <dgm:spPr/>
    </dgm:pt>
    <dgm:pt modelId="{554538C7-80D9-44DE-A2CD-A69357A92DB1}" type="pres">
      <dgm:prSet presAssocID="{3451C30E-51AB-4B09-AAFE-01DF4E3CAAB1}" presName="aNode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13C30-BE3C-46FF-9067-6EAEE0AFBCD6}" type="pres">
      <dgm:prSet presAssocID="{3451C30E-51AB-4B09-AAFE-01DF4E3CAAB1}" presName="aSpace" presStyleCnt="0"/>
      <dgm:spPr/>
    </dgm:pt>
  </dgm:ptLst>
  <dgm:cxnLst>
    <dgm:cxn modelId="{432ECD1B-D47B-4BEB-BA7F-6AAA583EDB8A}" srcId="{2C7BD629-1F69-4476-8D57-11E99FDD3B66}" destId="{F33D4D4A-0967-4845-B48B-6C407B111345}" srcOrd="1" destOrd="0" parTransId="{79341DDB-DFBF-48D4-860D-416A57B09CD4}" sibTransId="{9B37A2DF-5867-4E90-8401-09C70668FF8F}"/>
    <dgm:cxn modelId="{98A10B3C-8266-4B33-AD74-E1172699B4CC}" type="presOf" srcId="{6C17A71C-2DFE-4602-AD53-9D094E8073AA}" destId="{A201D98F-686E-4AC0-A9EB-761D7CB63326}" srcOrd="0" destOrd="0" presId="urn:microsoft.com/office/officeart/2005/8/layout/pyramid2"/>
    <dgm:cxn modelId="{F963C566-2932-4A15-85A6-1CD628B6A0DE}" srcId="{2C7BD629-1F69-4476-8D57-11E99FDD3B66}" destId="{46CC497E-7D73-4F65-8F4F-DEF954156D56}" srcOrd="4" destOrd="0" parTransId="{34C448DB-1836-479E-B97F-52CBBEFB7A3A}" sibTransId="{FBC5518C-D329-49EE-8491-AD5F6AFACD12}"/>
    <dgm:cxn modelId="{BF6846C9-0B1A-40F6-9FA1-0CBDD3F99A7D}" srcId="{2C7BD629-1F69-4476-8D57-11E99FDD3B66}" destId="{FA307B3E-6AF6-41FE-8A72-470D2F81B72C}" srcOrd="0" destOrd="0" parTransId="{98B3980D-13F9-4DD7-B096-D72CC023C440}" sibTransId="{ACFA83FA-6C87-4685-955F-D64E9DA257C9}"/>
    <dgm:cxn modelId="{CA2C331F-6DC7-40CB-976B-380A59F9D64B}" type="presOf" srcId="{46CC497E-7D73-4F65-8F4F-DEF954156D56}" destId="{7552871B-B73C-4F10-AC2B-9EA104BF8696}" srcOrd="0" destOrd="0" presId="urn:microsoft.com/office/officeart/2005/8/layout/pyramid2"/>
    <dgm:cxn modelId="{C1B295BF-A879-4F0A-9399-FF53CA64F035}" srcId="{2C7BD629-1F69-4476-8D57-11E99FDD3B66}" destId="{EF947D91-E0DF-45D9-AAB0-3AF11C7D16DB}" srcOrd="5" destOrd="0" parTransId="{18DEC5C4-B4D8-4854-BD5E-6AB6E41F1C86}" sibTransId="{5DE88C60-1AF6-44A0-AE11-700C9C82FFE9}"/>
    <dgm:cxn modelId="{9A17B063-2253-4E2D-9C47-B484A7652CD5}" type="presOf" srcId="{3451C30E-51AB-4B09-AAFE-01DF4E3CAAB1}" destId="{554538C7-80D9-44DE-A2CD-A69357A92DB1}" srcOrd="0" destOrd="0" presId="urn:microsoft.com/office/officeart/2005/8/layout/pyramid2"/>
    <dgm:cxn modelId="{93EB9A14-D3B5-4DD9-914C-4DB1457F0E4D}" type="presOf" srcId="{2C7BD629-1F69-4476-8D57-11E99FDD3B66}" destId="{E0F3C250-10CD-4D40-87F0-2F702856142C}" srcOrd="0" destOrd="0" presId="urn:microsoft.com/office/officeart/2005/8/layout/pyramid2"/>
    <dgm:cxn modelId="{824261D7-DC51-41E6-BB1A-86CCD86A7BE0}" srcId="{2C7BD629-1F69-4476-8D57-11E99FDD3B66}" destId="{6C17A71C-2DFE-4602-AD53-9D094E8073AA}" srcOrd="3" destOrd="0" parTransId="{883B7995-CE12-4E3A-84B3-8232E541B387}" sibTransId="{7667CB49-8FC6-417D-9A85-85DFEBE3D78A}"/>
    <dgm:cxn modelId="{D225FF5E-F3A5-4FEB-B7CB-2410A26F151C}" srcId="{2C7BD629-1F69-4476-8D57-11E99FDD3B66}" destId="{3451C30E-51AB-4B09-AAFE-01DF4E3CAAB1}" srcOrd="7" destOrd="0" parTransId="{CBA6E0C6-6DE7-4658-9FB0-B33A27321F99}" sibTransId="{5E5794B9-1E58-4E29-810E-594A6C804F90}"/>
    <dgm:cxn modelId="{CA7007A3-2C28-44A1-921D-501623C901A9}" type="presOf" srcId="{EF947D91-E0DF-45D9-AAB0-3AF11C7D16DB}" destId="{748CB27F-2368-4FB4-84E9-119C53140431}" srcOrd="0" destOrd="0" presId="urn:microsoft.com/office/officeart/2005/8/layout/pyramid2"/>
    <dgm:cxn modelId="{F3F0067D-4300-41F1-BEE7-A33D3C1F64C5}" type="presOf" srcId="{FA307B3E-6AF6-41FE-8A72-470D2F81B72C}" destId="{004A2955-D995-456D-96F1-9B236D3D26B5}" srcOrd="0" destOrd="0" presId="urn:microsoft.com/office/officeart/2005/8/layout/pyramid2"/>
    <dgm:cxn modelId="{AFDFDF57-D116-48AD-ABE6-36570FC5CCD4}" srcId="{2C7BD629-1F69-4476-8D57-11E99FDD3B66}" destId="{C5BF5F0D-1FC9-4330-928A-990AB057375B}" srcOrd="6" destOrd="0" parTransId="{9FAA3B17-CDC5-46DA-8248-5812C6E960D9}" sibTransId="{7885334A-FC01-4399-9FC0-AF28A01DBA58}"/>
    <dgm:cxn modelId="{FFDA8439-1BEC-48A4-B85F-D887986CAAC0}" srcId="{2C7BD629-1F69-4476-8D57-11E99FDD3B66}" destId="{DC37880E-E6DD-4193-93CE-C1D157384900}" srcOrd="2" destOrd="0" parTransId="{B2BBD48D-5399-48C2-A204-EF30C6AA9207}" sibTransId="{3879F711-CF75-475D-9335-AED151CC8D1D}"/>
    <dgm:cxn modelId="{D5AC4042-38F7-4363-BCD0-B710201067DA}" type="presOf" srcId="{DC37880E-E6DD-4193-93CE-C1D157384900}" destId="{949BF547-CE98-4516-A687-DEE5E915D16F}" srcOrd="0" destOrd="0" presId="urn:microsoft.com/office/officeart/2005/8/layout/pyramid2"/>
    <dgm:cxn modelId="{57460298-28BF-40E9-AF7E-62A6A70EE375}" type="presOf" srcId="{F33D4D4A-0967-4845-B48B-6C407B111345}" destId="{84695735-CD7E-4C87-944E-12BB9DC9A3F4}" srcOrd="0" destOrd="0" presId="urn:microsoft.com/office/officeart/2005/8/layout/pyramid2"/>
    <dgm:cxn modelId="{10D5F81C-BD66-481D-90CA-D23863FCD29B}" type="presOf" srcId="{C5BF5F0D-1FC9-4330-928A-990AB057375B}" destId="{E7BCCA29-A97B-46EA-944F-EEB026FABBDE}" srcOrd="0" destOrd="0" presId="urn:microsoft.com/office/officeart/2005/8/layout/pyramid2"/>
    <dgm:cxn modelId="{A464AA96-EE4C-4EAF-A9F8-19894BF4DE08}" type="presParOf" srcId="{E0F3C250-10CD-4D40-87F0-2F702856142C}" destId="{4EE7B4D4-9679-42C6-B166-8977F7A42459}" srcOrd="0" destOrd="0" presId="urn:microsoft.com/office/officeart/2005/8/layout/pyramid2"/>
    <dgm:cxn modelId="{2AE2C669-8307-4475-8672-46D53349FCCF}" type="presParOf" srcId="{E0F3C250-10CD-4D40-87F0-2F702856142C}" destId="{732FD1F6-3A10-432C-A18E-B1568D6CB831}" srcOrd="1" destOrd="0" presId="urn:microsoft.com/office/officeart/2005/8/layout/pyramid2"/>
    <dgm:cxn modelId="{B375317A-64E7-4159-A369-9512E231583D}" type="presParOf" srcId="{732FD1F6-3A10-432C-A18E-B1568D6CB831}" destId="{004A2955-D995-456D-96F1-9B236D3D26B5}" srcOrd="0" destOrd="0" presId="urn:microsoft.com/office/officeart/2005/8/layout/pyramid2"/>
    <dgm:cxn modelId="{5E317AE9-439E-4D76-9249-3855C63D4A15}" type="presParOf" srcId="{732FD1F6-3A10-432C-A18E-B1568D6CB831}" destId="{7473EBE1-578B-4B1C-A3D1-051CFFA696FF}" srcOrd="1" destOrd="0" presId="urn:microsoft.com/office/officeart/2005/8/layout/pyramid2"/>
    <dgm:cxn modelId="{CF3B6F0E-3A3A-4785-865A-4C95742459F4}" type="presParOf" srcId="{732FD1F6-3A10-432C-A18E-B1568D6CB831}" destId="{84695735-CD7E-4C87-944E-12BB9DC9A3F4}" srcOrd="2" destOrd="0" presId="urn:microsoft.com/office/officeart/2005/8/layout/pyramid2"/>
    <dgm:cxn modelId="{161C6983-C785-4795-AEEB-DC4685FCBF79}" type="presParOf" srcId="{732FD1F6-3A10-432C-A18E-B1568D6CB831}" destId="{083591A9-2D2A-4328-8AE4-004E5F81259A}" srcOrd="3" destOrd="0" presId="urn:microsoft.com/office/officeart/2005/8/layout/pyramid2"/>
    <dgm:cxn modelId="{CE3F91F3-1BB4-48B5-8E4A-17780BB65C73}" type="presParOf" srcId="{732FD1F6-3A10-432C-A18E-B1568D6CB831}" destId="{949BF547-CE98-4516-A687-DEE5E915D16F}" srcOrd="4" destOrd="0" presId="urn:microsoft.com/office/officeart/2005/8/layout/pyramid2"/>
    <dgm:cxn modelId="{9659B3AB-E854-481A-BB41-227CAC38B755}" type="presParOf" srcId="{732FD1F6-3A10-432C-A18E-B1568D6CB831}" destId="{C3C9981D-F9D0-461A-B4BC-118EE6511F44}" srcOrd="5" destOrd="0" presId="urn:microsoft.com/office/officeart/2005/8/layout/pyramid2"/>
    <dgm:cxn modelId="{0D0019C6-5108-44F1-AEA4-EAF58F3A3B91}" type="presParOf" srcId="{732FD1F6-3A10-432C-A18E-B1568D6CB831}" destId="{A201D98F-686E-4AC0-A9EB-761D7CB63326}" srcOrd="6" destOrd="0" presId="urn:microsoft.com/office/officeart/2005/8/layout/pyramid2"/>
    <dgm:cxn modelId="{37E8BCEC-111C-4D4B-A776-69C312469B94}" type="presParOf" srcId="{732FD1F6-3A10-432C-A18E-B1568D6CB831}" destId="{DE8C2142-6A76-41F7-BF4C-77EDF051506A}" srcOrd="7" destOrd="0" presId="urn:microsoft.com/office/officeart/2005/8/layout/pyramid2"/>
    <dgm:cxn modelId="{75522E66-9703-494E-91B6-B64B07859A42}" type="presParOf" srcId="{732FD1F6-3A10-432C-A18E-B1568D6CB831}" destId="{7552871B-B73C-4F10-AC2B-9EA104BF8696}" srcOrd="8" destOrd="0" presId="urn:microsoft.com/office/officeart/2005/8/layout/pyramid2"/>
    <dgm:cxn modelId="{0449C29B-0965-4EE9-92D6-1707369BB004}" type="presParOf" srcId="{732FD1F6-3A10-432C-A18E-B1568D6CB831}" destId="{3F9BDBDD-A100-4455-90DE-3756A735FD2C}" srcOrd="9" destOrd="0" presId="urn:microsoft.com/office/officeart/2005/8/layout/pyramid2"/>
    <dgm:cxn modelId="{A6301310-668B-4762-94AE-92F2DA71E73C}" type="presParOf" srcId="{732FD1F6-3A10-432C-A18E-B1568D6CB831}" destId="{748CB27F-2368-4FB4-84E9-119C53140431}" srcOrd="10" destOrd="0" presId="urn:microsoft.com/office/officeart/2005/8/layout/pyramid2"/>
    <dgm:cxn modelId="{0B993E64-C75E-4498-A839-30BA9B2266BD}" type="presParOf" srcId="{732FD1F6-3A10-432C-A18E-B1568D6CB831}" destId="{B52A04E3-0082-42B7-82E6-09A15ECA8776}" srcOrd="11" destOrd="0" presId="urn:microsoft.com/office/officeart/2005/8/layout/pyramid2"/>
    <dgm:cxn modelId="{FFF9ED6A-2C5F-47CC-AF8A-CB93FDFDFFE2}" type="presParOf" srcId="{732FD1F6-3A10-432C-A18E-B1568D6CB831}" destId="{E7BCCA29-A97B-46EA-944F-EEB026FABBDE}" srcOrd="12" destOrd="0" presId="urn:microsoft.com/office/officeart/2005/8/layout/pyramid2"/>
    <dgm:cxn modelId="{9425607C-657D-40EE-9AB0-3FBCB34F56E4}" type="presParOf" srcId="{732FD1F6-3A10-432C-A18E-B1568D6CB831}" destId="{A5FA5347-A22E-4C64-AA16-824CD838B455}" srcOrd="13" destOrd="0" presId="urn:microsoft.com/office/officeart/2005/8/layout/pyramid2"/>
    <dgm:cxn modelId="{83CA0B4F-3E4B-47A8-8910-E8D9F89FBBF6}" type="presParOf" srcId="{732FD1F6-3A10-432C-A18E-B1568D6CB831}" destId="{554538C7-80D9-44DE-A2CD-A69357A92DB1}" srcOrd="14" destOrd="0" presId="urn:microsoft.com/office/officeart/2005/8/layout/pyramid2"/>
    <dgm:cxn modelId="{CB1293C8-70AF-4B04-BFF7-B62749C89D3E}" type="presParOf" srcId="{732FD1F6-3A10-432C-A18E-B1568D6CB831}" destId="{1AB13C30-BE3C-46FF-9067-6EAEE0AFBCD6}" srcOrd="15" destOrd="0" presId="urn:microsoft.com/office/officeart/2005/8/layout/pyramid2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F89B4-C6DA-423E-AD3B-147477C40932}">
      <dsp:nvSpPr>
        <dsp:cNvPr id="0" name=""/>
        <dsp:cNvSpPr/>
      </dsp:nvSpPr>
      <dsp:spPr>
        <a:xfrm>
          <a:off x="3188848" y="1702642"/>
          <a:ext cx="2450758" cy="171591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Патриотизм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188848" y="1702642"/>
        <a:ext cx="2450758" cy="1715917"/>
      </dsp:txXfrm>
    </dsp:sp>
    <dsp:sp modelId="{E104B07D-ABE9-428E-B036-447ABE7E26CA}">
      <dsp:nvSpPr>
        <dsp:cNvPr id="0" name=""/>
        <dsp:cNvSpPr/>
      </dsp:nvSpPr>
      <dsp:spPr>
        <a:xfrm rot="16200000">
          <a:off x="4246775" y="1170632"/>
          <a:ext cx="334904" cy="451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1"/>
            </a:solidFill>
          </a:endParaRPr>
        </a:p>
      </dsp:txBody>
      <dsp:txXfrm rot="16200000">
        <a:off x="4246775" y="1170632"/>
        <a:ext cx="334904" cy="451081"/>
      </dsp:txXfrm>
    </dsp:sp>
    <dsp:sp modelId="{9DDD94F7-5B77-4015-AB1E-E5958DA85536}">
      <dsp:nvSpPr>
        <dsp:cNvPr id="0" name=""/>
        <dsp:cNvSpPr/>
      </dsp:nvSpPr>
      <dsp:spPr>
        <a:xfrm>
          <a:off x="3883542" y="9378"/>
          <a:ext cx="1061369" cy="1061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труд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3883542" y="9378"/>
        <a:ext cx="1061369" cy="1061369"/>
      </dsp:txXfrm>
    </dsp:sp>
    <dsp:sp modelId="{22140DC1-1003-4E26-A4A1-86A9AB4F95FD}">
      <dsp:nvSpPr>
        <dsp:cNvPr id="0" name=""/>
        <dsp:cNvSpPr/>
      </dsp:nvSpPr>
      <dsp:spPr>
        <a:xfrm rot="18600000">
          <a:off x="5059450" y="1400566"/>
          <a:ext cx="277820" cy="451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1"/>
            </a:solidFill>
          </a:endParaRPr>
        </a:p>
      </dsp:txBody>
      <dsp:txXfrm rot="18600000">
        <a:off x="5059450" y="1400566"/>
        <a:ext cx="277820" cy="451081"/>
      </dsp:txXfrm>
    </dsp:sp>
    <dsp:sp modelId="{D306FA0C-A6DF-4B1D-A026-B504384A7C4E}">
      <dsp:nvSpPr>
        <dsp:cNvPr id="0" name=""/>
        <dsp:cNvSpPr/>
      </dsp:nvSpPr>
      <dsp:spPr>
        <a:xfrm>
          <a:off x="5182319" y="482094"/>
          <a:ext cx="1061369" cy="1061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здоровье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5182319" y="482094"/>
        <a:ext cx="1061369" cy="1061369"/>
      </dsp:txXfrm>
    </dsp:sp>
    <dsp:sp modelId="{CF71A7F2-CFFC-4DB0-B9E7-40D08C5EE72E}">
      <dsp:nvSpPr>
        <dsp:cNvPr id="0" name=""/>
        <dsp:cNvSpPr/>
      </dsp:nvSpPr>
      <dsp:spPr>
        <a:xfrm rot="21000000">
          <a:off x="5643420" y="2109328"/>
          <a:ext cx="101988" cy="451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1"/>
            </a:solidFill>
          </a:endParaRPr>
        </a:p>
      </dsp:txBody>
      <dsp:txXfrm rot="21000000">
        <a:off x="5643420" y="2109328"/>
        <a:ext cx="101988" cy="451081"/>
      </dsp:txXfrm>
    </dsp:sp>
    <dsp:sp modelId="{14623AB4-6001-4AE5-8FF1-73858434CC47}">
      <dsp:nvSpPr>
        <dsp:cNvPr id="0" name=""/>
        <dsp:cNvSpPr/>
      </dsp:nvSpPr>
      <dsp:spPr>
        <a:xfrm>
          <a:off x="5781644" y="1615945"/>
          <a:ext cx="1244848" cy="1187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Участие в политической жизни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5781644" y="1615945"/>
        <a:ext cx="1244848" cy="1187587"/>
      </dsp:txXfrm>
    </dsp:sp>
    <dsp:sp modelId="{AA79435F-ACE5-47D5-9F49-47E55F9B53DB}">
      <dsp:nvSpPr>
        <dsp:cNvPr id="0" name=""/>
        <dsp:cNvSpPr/>
      </dsp:nvSpPr>
      <dsp:spPr>
        <a:xfrm rot="1800000">
          <a:off x="5421365" y="2977453"/>
          <a:ext cx="211039" cy="451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1"/>
            </a:solidFill>
          </a:endParaRPr>
        </a:p>
      </dsp:txBody>
      <dsp:txXfrm rot="1800000">
        <a:off x="5421365" y="2977453"/>
        <a:ext cx="211039" cy="451081"/>
      </dsp:txXfrm>
    </dsp:sp>
    <dsp:sp modelId="{6DF8277A-7FD9-4B61-A7BA-8FB6B5FAE7D4}">
      <dsp:nvSpPr>
        <dsp:cNvPr id="0" name=""/>
        <dsp:cNvSpPr/>
      </dsp:nvSpPr>
      <dsp:spPr>
        <a:xfrm>
          <a:off x="5633379" y="3040185"/>
          <a:ext cx="1061369" cy="1061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Охрана природы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5633379" y="3040185"/>
        <a:ext cx="1061369" cy="1061369"/>
      </dsp:txXfrm>
    </dsp:sp>
    <dsp:sp modelId="{946B742D-8227-428C-895D-36B8C0342C90}">
      <dsp:nvSpPr>
        <dsp:cNvPr id="0" name=""/>
        <dsp:cNvSpPr/>
      </dsp:nvSpPr>
      <dsp:spPr>
        <a:xfrm rot="4200000">
          <a:off x="4659529" y="3429902"/>
          <a:ext cx="306374" cy="451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1"/>
            </a:solidFill>
          </a:endParaRPr>
        </a:p>
      </dsp:txBody>
      <dsp:txXfrm rot="4200000">
        <a:off x="4659529" y="3429902"/>
        <a:ext cx="306374" cy="451081"/>
      </dsp:txXfrm>
    </dsp:sp>
    <dsp:sp modelId="{5059BF4F-8267-4BC3-B909-908FE96DEB7B}">
      <dsp:nvSpPr>
        <dsp:cNvPr id="0" name=""/>
        <dsp:cNvSpPr/>
      </dsp:nvSpPr>
      <dsp:spPr>
        <a:xfrm>
          <a:off x="4469977" y="3909841"/>
          <a:ext cx="1270628" cy="10988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Выполнение обязанностей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4469977" y="3909841"/>
        <a:ext cx="1270628" cy="1098888"/>
      </dsp:txXfrm>
    </dsp:sp>
    <dsp:sp modelId="{CB911000-A3EF-449C-84A6-AC78E6BBEB5D}">
      <dsp:nvSpPr>
        <dsp:cNvPr id="0" name=""/>
        <dsp:cNvSpPr/>
      </dsp:nvSpPr>
      <dsp:spPr>
        <a:xfrm rot="6600000">
          <a:off x="3850897" y="3442227"/>
          <a:ext cx="320707" cy="451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1"/>
            </a:solidFill>
          </a:endParaRPr>
        </a:p>
      </dsp:txBody>
      <dsp:txXfrm rot="6600000">
        <a:off x="3850897" y="3442227"/>
        <a:ext cx="320707" cy="451081"/>
      </dsp:txXfrm>
    </dsp:sp>
    <dsp:sp modelId="{5DA05F45-0447-4E6E-BFA7-E0F378F1ADE4}">
      <dsp:nvSpPr>
        <dsp:cNvPr id="0" name=""/>
        <dsp:cNvSpPr/>
      </dsp:nvSpPr>
      <dsp:spPr>
        <a:xfrm>
          <a:off x="3192478" y="3928601"/>
          <a:ext cx="1061369" cy="1061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Соблюдение законов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3192478" y="3928601"/>
        <a:ext cx="1061369" cy="1061369"/>
      </dsp:txXfrm>
    </dsp:sp>
    <dsp:sp modelId="{7A34F99C-851E-45E6-A1A3-628FEBADDAF2}">
      <dsp:nvSpPr>
        <dsp:cNvPr id="0" name=""/>
        <dsp:cNvSpPr/>
      </dsp:nvSpPr>
      <dsp:spPr>
        <a:xfrm rot="9000000">
          <a:off x="3260861" y="2954510"/>
          <a:ext cx="160894" cy="451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1"/>
            </a:solidFill>
          </a:endParaRPr>
        </a:p>
      </dsp:txBody>
      <dsp:txXfrm rot="9000000">
        <a:off x="3260861" y="2954510"/>
        <a:ext cx="160894" cy="451081"/>
      </dsp:txXfrm>
    </dsp:sp>
    <dsp:sp modelId="{F96E77B9-937F-4616-8902-B2ABB630B766}">
      <dsp:nvSpPr>
        <dsp:cNvPr id="0" name=""/>
        <dsp:cNvSpPr/>
      </dsp:nvSpPr>
      <dsp:spPr>
        <a:xfrm>
          <a:off x="2025833" y="2980887"/>
          <a:ext cx="1277113" cy="1179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Образование 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2025833" y="2980887"/>
        <a:ext cx="1277113" cy="1179966"/>
      </dsp:txXfrm>
    </dsp:sp>
    <dsp:sp modelId="{56260D47-D237-44D8-A813-F1CA98B2AA56}">
      <dsp:nvSpPr>
        <dsp:cNvPr id="0" name=""/>
        <dsp:cNvSpPr/>
      </dsp:nvSpPr>
      <dsp:spPr>
        <a:xfrm rot="11400000">
          <a:off x="3015603" y="2101680"/>
          <a:ext cx="150120" cy="451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1"/>
            </a:solidFill>
          </a:endParaRPr>
        </a:p>
      </dsp:txBody>
      <dsp:txXfrm rot="11400000">
        <a:off x="3015603" y="2101680"/>
        <a:ext cx="150120" cy="451081"/>
      </dsp:txXfrm>
    </dsp:sp>
    <dsp:sp modelId="{E77D8526-7552-4E0E-89C0-E4B98CE0F85F}">
      <dsp:nvSpPr>
        <dsp:cNvPr id="0" name=""/>
        <dsp:cNvSpPr/>
      </dsp:nvSpPr>
      <dsp:spPr>
        <a:xfrm>
          <a:off x="1893701" y="1679054"/>
          <a:ext cx="1061369" cy="1061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Защита Родины 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1893701" y="1679054"/>
        <a:ext cx="1061369" cy="1061369"/>
      </dsp:txXfrm>
    </dsp:sp>
    <dsp:sp modelId="{0E678438-73D0-457E-BD08-EF23D57D1866}">
      <dsp:nvSpPr>
        <dsp:cNvPr id="0" name=""/>
        <dsp:cNvSpPr/>
      </dsp:nvSpPr>
      <dsp:spPr>
        <a:xfrm rot="13800000">
          <a:off x="3491183" y="1400566"/>
          <a:ext cx="277820" cy="451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1"/>
            </a:solidFill>
          </a:endParaRPr>
        </a:p>
      </dsp:txBody>
      <dsp:txXfrm rot="13800000">
        <a:off x="3491183" y="1400566"/>
        <a:ext cx="277820" cy="451081"/>
      </dsp:txXfrm>
    </dsp:sp>
    <dsp:sp modelId="{7D48D9FC-DBE8-463D-BA56-5FCC0E8EADF2}">
      <dsp:nvSpPr>
        <dsp:cNvPr id="0" name=""/>
        <dsp:cNvSpPr/>
      </dsp:nvSpPr>
      <dsp:spPr>
        <a:xfrm>
          <a:off x="2584765" y="482094"/>
          <a:ext cx="1061369" cy="1061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Семья,  воспитание детей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2584765" y="482094"/>
        <a:ext cx="1061369" cy="1061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81CA-C3B9-4F60-BFB0-FC806767F0C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89AB0E-27AE-4E01-B3E8-FFEFD1AE1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81CA-C3B9-4F60-BFB0-FC806767F0C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AB0E-27AE-4E01-B3E8-FFEFD1AE1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81CA-C3B9-4F60-BFB0-FC806767F0C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AB0E-27AE-4E01-B3E8-FFEFD1AE1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81CA-C3B9-4F60-BFB0-FC806767F0C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89AB0E-27AE-4E01-B3E8-FFEFD1AE1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81CA-C3B9-4F60-BFB0-FC806767F0C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AB0E-27AE-4E01-B3E8-FFEFD1AE1B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81CA-C3B9-4F60-BFB0-FC806767F0C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AB0E-27AE-4E01-B3E8-FFEFD1AE1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81CA-C3B9-4F60-BFB0-FC806767F0C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89AB0E-27AE-4E01-B3E8-FFEFD1AE1B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81CA-C3B9-4F60-BFB0-FC806767F0C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AB0E-27AE-4E01-B3E8-FFEFD1AE1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81CA-C3B9-4F60-BFB0-FC806767F0C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AB0E-27AE-4E01-B3E8-FFEFD1AE1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81CA-C3B9-4F60-BFB0-FC806767F0C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AB0E-27AE-4E01-B3E8-FFEFD1AE1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81CA-C3B9-4F60-BFB0-FC806767F0C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AB0E-27AE-4E01-B3E8-FFEFD1AE1B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DC81CA-C3B9-4F60-BFB0-FC806767F0C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89AB0E-27AE-4E01-B3E8-FFEFD1AE1B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J:\&#1058;&#1088;&#1086;&#1092;&#1080;&#1084;%20%20&#1085;&#1072;&#1088;&#1077;&#1079;&#1082;&#1072;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&#1060;&#1080;&#1083;&#1100;&#1084;_0001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рофим  нарез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2952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Патриотизм –</a:t>
            </a:r>
            <a:r>
              <a:rPr lang="ru-RU" sz="4000" dirty="0" smtClean="0"/>
              <a:t> </a:t>
            </a:r>
          </a:p>
          <a:p>
            <a:r>
              <a:rPr lang="ru-RU" sz="4000" dirty="0" smtClean="0"/>
              <a:t>чувство любви и преданности к Родине, Отечеству, своему народу;</a:t>
            </a:r>
          </a:p>
          <a:p>
            <a:r>
              <a:rPr lang="ru-RU" sz="4000" dirty="0" smtClean="0"/>
              <a:t>Вера в его духовные возможности;</a:t>
            </a:r>
          </a:p>
          <a:p>
            <a:r>
              <a:rPr lang="ru-RU" sz="4000" dirty="0" smtClean="0"/>
              <a:t>Готовность служить интересам своей Родины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285852" y="1285860"/>
          <a:ext cx="707236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0430" y="2571744"/>
            <a:ext cx="923330" cy="321895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4800" dirty="0" smtClean="0"/>
              <a:t>Патриотизм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28596" y="1571612"/>
            <a:ext cx="7929618" cy="221457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«Времена не выбирают: в них живут».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b="1" i="1" dirty="0" smtClean="0">
                <a:solidFill>
                  <a:schemeClr val="tx2"/>
                </a:solidFill>
              </a:rPr>
              <a:t>Восточная мудрость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Фильм_000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44" y="214290"/>
            <a:ext cx="9191624" cy="68667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458200" cy="1239885"/>
          </a:xfrm>
        </p:spPr>
        <p:txBody>
          <a:bodyPr>
            <a:noAutofit/>
          </a:bodyPr>
          <a:lstStyle/>
          <a:p>
            <a:pPr algn="ctr"/>
            <a:r>
              <a:rPr lang="ru-RU" sz="66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значит быть патриотом?</a:t>
            </a:r>
            <a:endParaRPr lang="ru-RU" sz="66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3929066"/>
            <a:ext cx="5214974" cy="914400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«Времена не выбирают: в них живут ».</a:t>
            </a:r>
          </a:p>
          <a:p>
            <a:pPr algn="r"/>
            <a:r>
              <a:rPr lang="ru-RU" sz="2000" b="1" i="1" dirty="0" smtClean="0"/>
              <a:t>Восточная мудрость</a:t>
            </a:r>
            <a:endParaRPr lang="ru-RU" sz="2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Патриотизм –</a:t>
            </a:r>
            <a:r>
              <a:rPr lang="ru-RU" sz="4000" dirty="0" smtClean="0"/>
              <a:t> </a:t>
            </a:r>
          </a:p>
          <a:p>
            <a:r>
              <a:rPr lang="ru-RU" sz="4000" dirty="0" smtClean="0"/>
              <a:t>чувство любви и преданности к Родине, Отечеству, своему народу;</a:t>
            </a:r>
          </a:p>
          <a:p>
            <a:r>
              <a:rPr lang="ru-RU" sz="4000" dirty="0" smtClean="0"/>
              <a:t>Вера в его духовные возможности;</a:t>
            </a:r>
          </a:p>
          <a:p>
            <a:r>
              <a:rPr lang="ru-RU" sz="4000" dirty="0" smtClean="0"/>
              <a:t>Готовность служить интересам своей Родины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i="1" dirty="0" smtClean="0"/>
              <a:t>Доблести Гражданина и патриота</a:t>
            </a:r>
            <a:endParaRPr lang="ru-RU" sz="5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 Честь</a:t>
            </a:r>
          </a:p>
          <a:p>
            <a:r>
              <a:rPr lang="ru-RU" sz="5400" dirty="0" smtClean="0"/>
              <a:t> Любовь</a:t>
            </a:r>
          </a:p>
          <a:p>
            <a:r>
              <a:rPr lang="ru-RU" sz="5400" dirty="0" smtClean="0"/>
              <a:t> Правда</a:t>
            </a:r>
          </a:p>
          <a:p>
            <a:endParaRPr lang="ru-RU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Ф.Ф. Ушаков -  Адмирал флота</a:t>
            </a:r>
            <a:endParaRPr lang="ru-RU" sz="5400" dirty="0"/>
          </a:p>
        </p:txBody>
      </p:sp>
      <p:pic>
        <p:nvPicPr>
          <p:cNvPr id="1026" name="Picture 2" descr="H:\Картинки\портрет ушак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554162"/>
            <a:ext cx="3758006" cy="53196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Александр Матросов</a:t>
            </a:r>
            <a:endParaRPr lang="ru-RU" sz="5400" dirty="0"/>
          </a:p>
        </p:txBody>
      </p:sp>
      <p:pic>
        <p:nvPicPr>
          <p:cNvPr id="1026" name="Picture 2" descr="C:\Users\Samsung\Desktop\подвиг маторс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643050"/>
            <a:ext cx="4642469" cy="4143404"/>
          </a:xfrm>
          <a:prstGeom prst="rect">
            <a:avLst/>
          </a:prstGeom>
          <a:noFill/>
        </p:spPr>
      </p:pic>
      <p:pic>
        <p:nvPicPr>
          <p:cNvPr id="1027" name="Picture 3" descr="C:\Users\Samsung\Desktop\матрос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4110726" cy="53502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Подвиг </a:t>
            </a:r>
            <a:br>
              <a:rPr lang="ru-RU" sz="5400" dirty="0" smtClean="0"/>
            </a:br>
            <a:r>
              <a:rPr lang="ru-RU" sz="5400" dirty="0" err="1" smtClean="0"/>
              <a:t>михаила</a:t>
            </a:r>
            <a:r>
              <a:rPr lang="ru-RU" sz="5400" dirty="0" smtClean="0"/>
              <a:t> </a:t>
            </a:r>
            <a:r>
              <a:rPr lang="ru-RU" sz="5400" dirty="0" err="1" smtClean="0"/>
              <a:t>паникахо</a:t>
            </a:r>
            <a:endParaRPr lang="ru-RU" sz="5400" dirty="0"/>
          </a:p>
        </p:txBody>
      </p:sp>
      <p:pic>
        <p:nvPicPr>
          <p:cNvPr id="2050" name="Picture 2" descr="H:\Картинки\подвиг паниках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002" y="1554162"/>
            <a:ext cx="7566650" cy="50791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М.В. ломоносов</a:t>
            </a:r>
            <a:endParaRPr lang="ru-RU" sz="5400" dirty="0"/>
          </a:p>
        </p:txBody>
      </p:sp>
      <p:pic>
        <p:nvPicPr>
          <p:cNvPr id="3074" name="Picture 2" descr="H:\Картинки\портрет ломонос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357297"/>
            <a:ext cx="4071965" cy="54292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«НЕ СПРАШИВАЙ, ЧТО ТВОЯ РОДИНА МОЖЕТ СДЕЛАТЬ ДЛЯ ТЕБЯ, - СПРОСИ, ЧТО ТЫ МОЖЕШЬ СДЕЛАТЬ ДЛЯ СВОЕЙ РОДИНЫ.»</a:t>
            </a:r>
          </a:p>
          <a:p>
            <a:pPr algn="r">
              <a:buNone/>
            </a:pPr>
            <a:r>
              <a:rPr lang="ru-RU" sz="3600" dirty="0" smtClean="0"/>
              <a:t>Дж. Кеннеди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296</TotalTime>
  <Words>140</Words>
  <Application>Microsoft Office PowerPoint</Application>
  <PresentationFormat>Экран (4:3)</PresentationFormat>
  <Paragraphs>32</Paragraphs>
  <Slides>13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Что значит быть патриотом?</vt:lpstr>
      <vt:lpstr>Слайд 3</vt:lpstr>
      <vt:lpstr>Доблести Гражданина и патриота</vt:lpstr>
      <vt:lpstr>Ф.Ф. Ушаков -  Адмирал флота</vt:lpstr>
      <vt:lpstr>Александр Матросов</vt:lpstr>
      <vt:lpstr>Подвиг  михаила паникахо</vt:lpstr>
      <vt:lpstr>М.В. ломоносов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значит быть патриотом?</dc:title>
  <dc:creator>Учитель</dc:creator>
  <cp:lastModifiedBy>Шкондина</cp:lastModifiedBy>
  <cp:revision>15</cp:revision>
  <dcterms:created xsi:type="dcterms:W3CDTF">2013-02-15T06:38:14Z</dcterms:created>
  <dcterms:modified xsi:type="dcterms:W3CDTF">2014-03-19T09:00:07Z</dcterms:modified>
</cp:coreProperties>
</file>