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7" r:id="rId5"/>
    <p:sldId id="263" r:id="rId6"/>
    <p:sldId id="259" r:id="rId7"/>
    <p:sldId id="260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F2F8-E5A0-4BFA-862A-351CA491B2C3}" type="datetimeFigureOut">
              <a:rPr lang="ru-RU" smtClean="0"/>
              <a:pPr/>
              <a:t>19.12.2012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ED88-828F-4201-9B08-0F483C5CC7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F2F8-E5A0-4BFA-862A-351CA491B2C3}" type="datetimeFigureOut">
              <a:rPr lang="ru-RU" smtClean="0"/>
              <a:pPr/>
              <a:t>19.12.2012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ED88-828F-4201-9B08-0F483C5CC7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F2F8-E5A0-4BFA-862A-351CA491B2C3}" type="datetimeFigureOut">
              <a:rPr lang="ru-RU" smtClean="0"/>
              <a:pPr/>
              <a:t>19.12.2012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ED88-828F-4201-9B08-0F483C5CC7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F2F8-E5A0-4BFA-862A-351CA491B2C3}" type="datetimeFigureOut">
              <a:rPr lang="ru-RU" smtClean="0"/>
              <a:pPr/>
              <a:t>19.12.2012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ED88-828F-4201-9B08-0F483C5CC7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F2F8-E5A0-4BFA-862A-351CA491B2C3}" type="datetimeFigureOut">
              <a:rPr lang="ru-RU" smtClean="0"/>
              <a:pPr/>
              <a:t>19.12.2012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ED88-828F-4201-9B08-0F483C5CC7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F2F8-E5A0-4BFA-862A-351CA491B2C3}" type="datetimeFigureOut">
              <a:rPr lang="ru-RU" smtClean="0"/>
              <a:pPr/>
              <a:t>19.12.2012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ED88-828F-4201-9B08-0F483C5CC7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F2F8-E5A0-4BFA-862A-351CA491B2C3}" type="datetimeFigureOut">
              <a:rPr lang="ru-RU" smtClean="0"/>
              <a:pPr/>
              <a:t>19.12.2012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ED88-828F-4201-9B08-0F483C5CC7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F2F8-E5A0-4BFA-862A-351CA491B2C3}" type="datetimeFigureOut">
              <a:rPr lang="ru-RU" smtClean="0"/>
              <a:pPr/>
              <a:t>19.12.2012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ED88-828F-4201-9B08-0F483C5CC7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F2F8-E5A0-4BFA-862A-351CA491B2C3}" type="datetimeFigureOut">
              <a:rPr lang="ru-RU" smtClean="0"/>
              <a:pPr/>
              <a:t>19.12.2012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ED88-828F-4201-9B08-0F483C5CC7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F2F8-E5A0-4BFA-862A-351CA491B2C3}" type="datetimeFigureOut">
              <a:rPr lang="ru-RU" smtClean="0"/>
              <a:pPr/>
              <a:t>19.12.2012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ED88-828F-4201-9B08-0F483C5CC7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F2F8-E5A0-4BFA-862A-351CA491B2C3}" type="datetimeFigureOut">
              <a:rPr lang="ru-RU" smtClean="0"/>
              <a:pPr/>
              <a:t>19.12.2012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ED88-828F-4201-9B08-0F483C5CC7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F2F8-E5A0-4BFA-862A-351CA491B2C3}" type="datetimeFigureOut">
              <a:rPr lang="ru-RU" smtClean="0"/>
              <a:pPr/>
              <a:t>19.12.2012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1ED88-828F-4201-9B08-0F483C5CC7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2" Type="http://schemas.openxmlformats.org/officeDocument/2006/relationships/audio" Target="file:///C:\Users\&#1053;&#1072;&#1090;&#1072;&#1096;&#1072;\Pictures\&#1087;&#1090;&#1080;&#1094;&#1099;%20&#1080;%20&#1075;&#1086;&#1083;&#1086;&#1089;&#1072;\&#1087;&#1077;&#1085;&#1086;&#1095;&#1082;&#1072;-&#1090;&#1077;&#1085;&#1100;&#1082;&#1086;&#1074;&#1082;&#1072;.mp3" TargetMode="External"/><Relationship Id="rId1" Type="http://schemas.openxmlformats.org/officeDocument/2006/relationships/audio" Target="file:///C:\Users\&#1053;&#1072;&#1090;&#1072;&#1096;&#1072;\Pictures\&#1087;&#1090;&#1080;&#1094;&#1099;%20&#1080;%20&#1075;&#1086;&#1083;&#1086;&#1089;&#1072;\&#1086;&#1074;&#1089;&#1103;&#1085;&#1082;&#1072;%20&#1089;&#1072;&#1076;&#1086;&#1074;&#1072;&#1103;.mp3" TargetMode="Externa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9" y="1628800"/>
            <a:ext cx="750869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Птицы </a:t>
            </a:r>
          </a:p>
          <a:p>
            <a:pPr algn="ctr"/>
            <a:r>
              <a:rPr lang="ru-RU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нашего   края </a:t>
            </a:r>
            <a:endParaRPr lang="ru-RU" sz="8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3080653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2857500" cy="3152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8025" y="4869160"/>
            <a:ext cx="435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ГКОУ РО Школа-интернат </a:t>
            </a:r>
            <a:r>
              <a:rPr lang="en-US" b="1" dirty="0" smtClean="0"/>
              <a:t> VIII</a:t>
            </a:r>
            <a:r>
              <a:rPr lang="ru-RU" b="1" dirty="0" smtClean="0"/>
              <a:t> вида № 14</a:t>
            </a:r>
          </a:p>
          <a:p>
            <a:r>
              <a:rPr lang="ru-RU" b="1" dirty="0" smtClean="0"/>
              <a:t>Г. Волгодонска.</a:t>
            </a:r>
          </a:p>
          <a:p>
            <a:r>
              <a:rPr lang="ru-RU" b="1" dirty="0" smtClean="0"/>
              <a:t>Учитель естествознания:</a:t>
            </a:r>
          </a:p>
          <a:p>
            <a:r>
              <a:rPr lang="ru-RU" b="1" dirty="0" err="1" smtClean="0"/>
              <a:t>Тюменева</a:t>
            </a:r>
            <a:r>
              <a:rPr lang="ru-RU" b="1" dirty="0" smtClean="0"/>
              <a:t>  Наталья Николаевна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63367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Городские обитатели</a:t>
            </a:r>
            <a:endParaRPr lang="ru-RU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5" name="Рисунок 24" descr="c_corni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332656"/>
            <a:ext cx="1558032" cy="1705149"/>
          </a:xfrm>
          <a:prstGeom prst="rect">
            <a:avLst/>
          </a:prstGeom>
        </p:spPr>
      </p:pic>
      <p:pic>
        <p:nvPicPr>
          <p:cNvPr id="28" name="Рисунок 27" descr="d_majo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270000" cy="2146300"/>
          </a:xfrm>
          <a:prstGeom prst="rect">
            <a:avLst/>
          </a:prstGeom>
        </p:spPr>
      </p:pic>
      <p:pic>
        <p:nvPicPr>
          <p:cNvPr id="29" name="Рисунок 28" descr="c_frugilegu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908720"/>
            <a:ext cx="1918072" cy="1381012"/>
          </a:xfrm>
          <a:prstGeom prst="rect">
            <a:avLst/>
          </a:prstGeom>
        </p:spPr>
      </p:pic>
      <p:pic>
        <p:nvPicPr>
          <p:cNvPr id="30" name="Рисунок 29" descr="c_livi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797152"/>
            <a:ext cx="2147168" cy="1760678"/>
          </a:xfrm>
          <a:prstGeom prst="rect">
            <a:avLst/>
          </a:prstGeom>
        </p:spPr>
      </p:pic>
      <p:pic>
        <p:nvPicPr>
          <p:cNvPr id="34" name="Рисунок 33" descr="P_domesticu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2780928"/>
            <a:ext cx="2147198" cy="1803647"/>
          </a:xfrm>
          <a:prstGeom prst="rect">
            <a:avLst/>
          </a:prstGeom>
        </p:spPr>
      </p:pic>
      <p:pic>
        <p:nvPicPr>
          <p:cNvPr id="35" name="Рисунок 34" descr="p_hispaniolensis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2780928"/>
            <a:ext cx="1948108" cy="1728192"/>
          </a:xfrm>
          <a:prstGeom prst="rect">
            <a:avLst/>
          </a:prstGeom>
        </p:spPr>
      </p:pic>
      <p:pic>
        <p:nvPicPr>
          <p:cNvPr id="36" name="Рисунок 35" descr="s_decaoc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1760" y="4797152"/>
            <a:ext cx="2000222" cy="1800200"/>
          </a:xfrm>
          <a:prstGeom prst="rect">
            <a:avLst/>
          </a:prstGeom>
        </p:spPr>
      </p:pic>
      <p:pic>
        <p:nvPicPr>
          <p:cNvPr id="37" name="Рисунок 36" descr="синиц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4869160"/>
            <a:ext cx="2195736" cy="1772816"/>
          </a:xfrm>
          <a:prstGeom prst="rect">
            <a:avLst/>
          </a:prstGeom>
        </p:spPr>
      </p:pic>
      <p:pic>
        <p:nvPicPr>
          <p:cNvPr id="38" name="Рисунок 37" descr="сойка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16016" y="4797152"/>
            <a:ext cx="1872208" cy="1772816"/>
          </a:xfrm>
          <a:prstGeom prst="rect">
            <a:avLst/>
          </a:prstGeom>
        </p:spPr>
      </p:pic>
      <p:pic>
        <p:nvPicPr>
          <p:cNvPr id="39" name="Рисунок 38" descr="щегол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1520" y="2780928"/>
            <a:ext cx="1979712" cy="17281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1520" y="2204864"/>
            <a:ext cx="972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дятел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608" y="443711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щегол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0032" y="645789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сойка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52" y="6457890"/>
            <a:ext cx="92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голубь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3646" y="2060848"/>
            <a:ext cx="220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Ворона серая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7944" y="4005064"/>
            <a:ext cx="1133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воробей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96336" y="6457890"/>
            <a:ext cx="987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синица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5776" y="645789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горлица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4248" y="393305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Воробей черногрудый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23928" y="4221088"/>
            <a:ext cx="1340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домовый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15816" y="2348880"/>
            <a:ext cx="2213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Ворона черная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3915" y="188640"/>
            <a:ext cx="75761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Птицы садов и огородов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h_rustic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412776"/>
            <a:ext cx="2592288" cy="1944216"/>
          </a:xfrm>
          <a:prstGeom prst="rect">
            <a:avLst/>
          </a:prstGeom>
        </p:spPr>
      </p:pic>
      <p:pic>
        <p:nvPicPr>
          <p:cNvPr id="5" name="Рисунок 4" descr="пеночка-теньков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412776"/>
            <a:ext cx="2664296" cy="1944216"/>
          </a:xfrm>
          <a:prstGeom prst="rect">
            <a:avLst/>
          </a:prstGeom>
        </p:spPr>
      </p:pic>
      <p:pic>
        <p:nvPicPr>
          <p:cNvPr id="6" name="Рисунок 5" descr="овсянка садова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340768"/>
            <a:ext cx="2483768" cy="2016224"/>
          </a:xfrm>
          <a:prstGeom prst="rect">
            <a:avLst/>
          </a:prstGeom>
        </p:spPr>
      </p:pic>
      <p:pic>
        <p:nvPicPr>
          <p:cNvPr id="8" name="Рисунок 7" descr="славка садова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4005064"/>
            <a:ext cx="2385728" cy="22430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3356992"/>
            <a:ext cx="2427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Овсянка садовая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160" y="3284984"/>
            <a:ext cx="2683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Пеночка - </a:t>
            </a:r>
            <a:r>
              <a:rPr lang="ru-RU" sz="2000" b="1" dirty="0" err="1" smtClean="0">
                <a:solidFill>
                  <a:srgbClr val="FFFF00"/>
                </a:solidFill>
              </a:rPr>
              <a:t>теньковка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6237312"/>
            <a:ext cx="2513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Славка - садовая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3356992"/>
            <a:ext cx="267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Ласточка деревенская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5" name="Рисунок 14" descr="скворец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005064"/>
            <a:ext cx="2160240" cy="21602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9552" y="62373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Скворец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Наташа\Pictures\пеночка- весничк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4077072"/>
            <a:ext cx="2497778" cy="216024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987824" y="6309320"/>
            <a:ext cx="2073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Пеночка- </a:t>
            </a:r>
            <a:r>
              <a:rPr lang="ru-RU" b="1" dirty="0" err="1" smtClean="0">
                <a:solidFill>
                  <a:srgbClr val="FFFF00"/>
                </a:solidFill>
              </a:rPr>
              <a:t>весничка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619672" y="1340768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156176" y="4005064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овсянка садов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0" y="1124744"/>
            <a:ext cx="304800" cy="304800"/>
          </a:xfrm>
          <a:prstGeom prst="rect">
            <a:avLst/>
          </a:prstGeom>
        </p:spPr>
      </p:pic>
      <p:pic>
        <p:nvPicPr>
          <p:cNvPr id="19" name="пеночка-теньков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8316416" y="14127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4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44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496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Птицы Донских степей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Рисунок 12" descr="p.perd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196752"/>
            <a:ext cx="2630767" cy="1872208"/>
          </a:xfrm>
          <a:prstGeom prst="rect">
            <a:avLst/>
          </a:prstGeom>
        </p:spPr>
      </p:pic>
      <p:pic>
        <p:nvPicPr>
          <p:cNvPr id="14" name="Рисунок 13" descr="u_epopsудо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268760"/>
            <a:ext cx="2088232" cy="2132856"/>
          </a:xfrm>
          <a:prstGeom prst="rect">
            <a:avLst/>
          </a:prstGeom>
        </p:spPr>
      </p:pic>
      <p:pic>
        <p:nvPicPr>
          <p:cNvPr id="20" name="Рисунок 19" descr="фаза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933056"/>
            <a:ext cx="3142370" cy="2147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7415808" y="335699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Удод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3608" y="616530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Фазан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95936" y="3212976"/>
            <a:ext cx="2123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Куропатка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5" name="Рисунок 14" descr="g_cristat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5" y="1196752"/>
            <a:ext cx="2674583" cy="187220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9592" y="3140968"/>
            <a:ext cx="1698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Жаворонок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1" name="Рисунок 10" descr="красная книг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3501008"/>
            <a:ext cx="21463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88640"/>
            <a:ext cx="4596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Хищные птицы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лунь болот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2255915" cy="2210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755576" y="2636912"/>
            <a:ext cx="1532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Лунь луговой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imgpreviewCAQXSS6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40968"/>
            <a:ext cx="2025774" cy="2276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51520" y="5517232"/>
            <a:ext cx="2327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Ястреб перепелятник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орел степно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1124744"/>
            <a:ext cx="2110542" cy="2402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7092280" y="3645024"/>
            <a:ext cx="1551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Орел степной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3" name="Рисунок 12" descr="скоп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4077072"/>
            <a:ext cx="2506297" cy="1979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427984" y="6021288"/>
            <a:ext cx="77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Скопа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7" name="Рисунок 16" descr="4654c3OIezFXU7Af1LpQ6Y06cL8e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1412776"/>
            <a:ext cx="2502408" cy="1405128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3275856" y="1700808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020272" y="2636912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331640" y="3429000"/>
            <a:ext cx="7200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8924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Птицы водоемов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a_platyrhyncho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2346236" cy="1800200"/>
          </a:xfrm>
          <a:prstGeom prst="rect">
            <a:avLst/>
          </a:prstGeom>
        </p:spPr>
      </p:pic>
      <p:pic>
        <p:nvPicPr>
          <p:cNvPr id="4" name="Рисунок 3" descr="C_olor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764704"/>
            <a:ext cx="2321757" cy="1765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f_atr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836712"/>
            <a:ext cx="2376264" cy="1645106"/>
          </a:xfrm>
          <a:prstGeom prst="rect">
            <a:avLst/>
          </a:prstGeom>
        </p:spPr>
      </p:pic>
      <p:pic>
        <p:nvPicPr>
          <p:cNvPr id="6" name="Рисунок 5" descr="бакла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068960"/>
            <a:ext cx="2123728" cy="1571281"/>
          </a:xfrm>
          <a:prstGeom prst="rect">
            <a:avLst/>
          </a:prstGeom>
        </p:spPr>
      </p:pic>
      <p:pic>
        <p:nvPicPr>
          <p:cNvPr id="7" name="Рисунок 6" descr="поганка больша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3068960"/>
            <a:ext cx="2229289" cy="1468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l.gene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5157192"/>
            <a:ext cx="2023173" cy="1352331"/>
          </a:xfrm>
          <a:prstGeom prst="rect">
            <a:avLst/>
          </a:prstGeom>
        </p:spPr>
      </p:pic>
      <p:pic>
        <p:nvPicPr>
          <p:cNvPr id="9" name="Рисунок 8" descr="s_hirundo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1880" y="5085184"/>
            <a:ext cx="2088232" cy="1426901"/>
          </a:xfrm>
          <a:prstGeom prst="rect">
            <a:avLst/>
          </a:prstGeom>
        </p:spPr>
      </p:pic>
      <p:pic>
        <p:nvPicPr>
          <p:cNvPr id="10" name="Рисунок 9" descr="чайка хохотунья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5085184"/>
            <a:ext cx="2016224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 descr="s_albifrons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27784" y="3068960"/>
            <a:ext cx="2448272" cy="15310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544" y="2564904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кряква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2492896"/>
            <a:ext cx="98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лебедь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4208" y="2492896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лысуха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4581128"/>
            <a:ext cx="974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баклан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2160" y="4581128"/>
            <a:ext cx="2168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Большая  поганка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525344"/>
            <a:ext cx="2758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Чайка хохотунья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88224" y="6525344"/>
            <a:ext cx="2290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Чайка серебристая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3808" y="4581128"/>
            <a:ext cx="2301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Крачка малая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5896" y="6381328"/>
            <a:ext cx="1813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Крачка речная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83568" y="1988840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0" y="1052736"/>
            <a:ext cx="61156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644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Птицы  водоемов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a_atthi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2771800" cy="1800200"/>
          </a:xfrm>
          <a:prstGeom prst="rect">
            <a:avLst/>
          </a:prstGeom>
        </p:spPr>
      </p:pic>
      <p:pic>
        <p:nvPicPr>
          <p:cNvPr id="6" name="Рисунок 5" descr="цапля большая бел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124744"/>
            <a:ext cx="2435200" cy="2630016"/>
          </a:xfrm>
          <a:prstGeom prst="rect">
            <a:avLst/>
          </a:prstGeom>
        </p:spPr>
      </p:pic>
      <p:pic>
        <p:nvPicPr>
          <p:cNvPr id="7" name="Рисунок 6" descr="цапля желта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933056"/>
            <a:ext cx="2363192" cy="2032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цапоя сера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4149080"/>
            <a:ext cx="271016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67544" y="3284984"/>
            <a:ext cx="1437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зимородок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093296"/>
            <a:ext cx="2168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Цапля желтая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6237312"/>
            <a:ext cx="214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Цапля серая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4328" y="3717032"/>
            <a:ext cx="1587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Цапля белая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3" name="Рисунок 12" descr="n_nycticorax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4293096"/>
            <a:ext cx="2790856" cy="18419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923928" y="6237312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Выпь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8" name="Рисунок 17" descr="main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1052736"/>
            <a:ext cx="2772420" cy="2641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79912" y="378904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Кряква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884368" y="4077072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283968" y="2924944"/>
            <a:ext cx="7920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732240" y="5373216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188640"/>
            <a:ext cx="1444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Тест 1.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764704"/>
            <a:ext cx="3817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Какие птицы являются </a:t>
            </a:r>
          </a:p>
          <a:p>
            <a:r>
              <a:rPr lang="ru-RU" sz="2800" b="1" dirty="0" smtClean="0"/>
              <a:t>водоплавающими: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772816"/>
            <a:ext cx="1228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А)сокол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2204864"/>
            <a:ext cx="149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Б) кряква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2636912"/>
            <a:ext cx="1486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В) лебедь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52120" y="188640"/>
            <a:ext cx="1444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Тест 2.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4577" y="980728"/>
            <a:ext cx="397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Назовите хищную птицу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155679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А) лысуха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1988840"/>
            <a:ext cx="2304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Б) степной орел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64088" y="2420888"/>
            <a:ext cx="2027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В) зимородок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3573016"/>
            <a:ext cx="1303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Тест 3.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4077072"/>
            <a:ext cx="33038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Назовите городских</a:t>
            </a:r>
          </a:p>
          <a:p>
            <a:r>
              <a:rPr lang="ru-RU" sz="2800" b="1" dirty="0" smtClean="0"/>
              <a:t> обитателей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3528" y="4941168"/>
            <a:ext cx="134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А) </a:t>
            </a:r>
            <a:r>
              <a:rPr lang="ru-RU" sz="2400" b="1" dirty="0" smtClean="0"/>
              <a:t>ц</a:t>
            </a:r>
            <a:r>
              <a:rPr lang="ru-RU" sz="2400" b="1" dirty="0" smtClean="0"/>
              <a:t>апля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3528" y="530120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Б) баклан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95536" y="566124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В) воробей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652120" y="3717032"/>
            <a:ext cx="1165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Тест 4.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67944" y="4149080"/>
            <a:ext cx="484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Назовите </a:t>
            </a:r>
            <a:r>
              <a:rPr lang="ru-RU" sz="2400" b="1" dirty="0" smtClean="0"/>
              <a:t> </a:t>
            </a:r>
            <a:r>
              <a:rPr lang="ru-RU" sz="2400" b="1" dirty="0" smtClean="0"/>
              <a:t>птиц, обитателей степей</a:t>
            </a:r>
            <a:endParaRPr lang="ru-RU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148064" y="4581128"/>
            <a:ext cx="2388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А)  степной орел</a:t>
            </a:r>
            <a:endParaRPr lang="ru-RU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148064" y="4941168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Б) цапля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148064" y="5373216"/>
            <a:ext cx="1298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В) чайка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5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5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5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5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5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22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88640"/>
            <a:ext cx="6019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Заполнить таблицу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99592" y="1397000"/>
          <a:ext cx="6720408" cy="25686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0136"/>
                <a:gridCol w="2240136"/>
                <a:gridCol w="2240136"/>
              </a:tblGrid>
              <a:tr h="938103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Хищные птицы</a:t>
                      </a:r>
                      <a:endParaRPr lang="ru-RU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Водоплавающие птицы</a:t>
                      </a:r>
                      <a:endParaRPr lang="ru-RU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</a:rPr>
                        <a:t>Городские птицы</a:t>
                      </a:r>
                      <a:endParaRPr lang="ru-RU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435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50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35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173</Words>
  <Application>Microsoft Office PowerPoint</Application>
  <PresentationFormat>Экран (4:3)</PresentationFormat>
  <Paragraphs>78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21</cp:revision>
  <dcterms:created xsi:type="dcterms:W3CDTF">2012-10-04T17:12:10Z</dcterms:created>
  <dcterms:modified xsi:type="dcterms:W3CDTF">2012-12-19T12:45:59Z</dcterms:modified>
</cp:coreProperties>
</file>