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96" r:id="rId3"/>
    <p:sldId id="311" r:id="rId4"/>
    <p:sldId id="261" r:id="rId5"/>
    <p:sldId id="263" r:id="rId6"/>
    <p:sldId id="264" r:id="rId7"/>
    <p:sldId id="312" r:id="rId8"/>
    <p:sldId id="267" r:id="rId9"/>
    <p:sldId id="291" r:id="rId10"/>
    <p:sldId id="273" r:id="rId11"/>
    <p:sldId id="268" r:id="rId12"/>
    <p:sldId id="269" r:id="rId13"/>
    <p:sldId id="313" r:id="rId14"/>
    <p:sldId id="284" r:id="rId15"/>
    <p:sldId id="300" r:id="rId16"/>
    <p:sldId id="310" r:id="rId17"/>
    <p:sldId id="305" r:id="rId18"/>
    <p:sldId id="294" r:id="rId19"/>
    <p:sldId id="295" r:id="rId20"/>
    <p:sldId id="30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EB70"/>
    <a:srgbClr val="FF5050"/>
    <a:srgbClr val="FFCCCC"/>
    <a:srgbClr val="8000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5-7 классы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внимание</c:v>
                </c:pt>
                <c:pt idx="1">
                  <c:v>память</c:v>
                </c:pt>
                <c:pt idx="2">
                  <c:v>мышление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0.43000000000000038</c:v>
                </c:pt>
                <c:pt idx="1">
                  <c:v>0.32000000000000184</c:v>
                </c:pt>
                <c:pt idx="2">
                  <c:v>0.33000000000000207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8-9 классы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внимание</c:v>
                </c:pt>
                <c:pt idx="1">
                  <c:v>память</c:v>
                </c:pt>
                <c:pt idx="2">
                  <c:v>мышление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0.47000000000000008</c:v>
                </c:pt>
                <c:pt idx="1">
                  <c:v>0.47000000000000008</c:v>
                </c:pt>
                <c:pt idx="2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10-11 классы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внимание</c:v>
                </c:pt>
                <c:pt idx="1">
                  <c:v>память</c:v>
                </c:pt>
                <c:pt idx="2">
                  <c:v>мышление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0.52</c:v>
                </c:pt>
                <c:pt idx="1">
                  <c:v>0.53</c:v>
                </c:pt>
                <c:pt idx="2">
                  <c:v>0.63000000000000356</c:v>
                </c:pt>
              </c:numCache>
            </c:numRef>
          </c:val>
        </c:ser>
        <c:axId val="57081216"/>
        <c:axId val="55854208"/>
      </c:barChart>
      <c:catAx>
        <c:axId val="57081216"/>
        <c:scaling>
          <c:orientation val="minMax"/>
        </c:scaling>
        <c:axPos val="b"/>
        <c:tickLblPos val="nextTo"/>
        <c:crossAx val="55854208"/>
        <c:crosses val="autoZero"/>
        <c:auto val="1"/>
        <c:lblAlgn val="ctr"/>
        <c:lblOffset val="100"/>
      </c:catAx>
      <c:valAx>
        <c:axId val="55854208"/>
        <c:scaling>
          <c:orientation val="minMax"/>
        </c:scaling>
        <c:axPos val="l"/>
        <c:majorGridlines/>
        <c:numFmt formatCode="0%" sourceLinked="1"/>
        <c:tickLblPos val="nextTo"/>
        <c:crossAx val="570812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 formatCode="0%">
                  <c:v>0.8</c:v>
                </c:pt>
                <c:pt idx="1">
                  <c:v>0.93600000000000005</c:v>
                </c:pt>
                <c:pt idx="2" formatCode="0%">
                  <c:v>1</c:v>
                </c:pt>
              </c:numCache>
            </c:numRef>
          </c:val>
        </c:ser>
        <c:shape val="cylinder"/>
        <c:axId val="97239040"/>
        <c:axId val="97242112"/>
        <c:axId val="0"/>
      </c:bar3DChart>
      <c:catAx>
        <c:axId val="97239040"/>
        <c:scaling>
          <c:orientation val="minMax"/>
        </c:scaling>
        <c:axPos val="b"/>
        <c:tickLblPos val="nextTo"/>
        <c:crossAx val="97242112"/>
        <c:crosses val="autoZero"/>
        <c:auto val="1"/>
        <c:lblAlgn val="ctr"/>
        <c:lblOffset val="100"/>
      </c:catAx>
      <c:valAx>
        <c:axId val="97242112"/>
        <c:scaling>
          <c:orientation val="minMax"/>
        </c:scaling>
        <c:axPos val="l"/>
        <c:majorGridlines/>
        <c:numFmt formatCode="0%" sourceLinked="1"/>
        <c:tickLblPos val="nextTo"/>
        <c:crossAx val="97239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</a:t>
            </a:r>
            <a:r>
              <a:rPr lang="ru-RU" dirty="0" smtClean="0"/>
              <a:t>победителей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по России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11</c:v>
                </c:pt>
              </c:numCache>
            </c:numRef>
          </c:val>
        </c:ser>
        <c:shape val="cylinder"/>
        <c:axId val="114933760"/>
        <c:axId val="114935296"/>
        <c:axId val="0"/>
      </c:bar3DChart>
      <c:catAx>
        <c:axId val="114933760"/>
        <c:scaling>
          <c:orientation val="minMax"/>
        </c:scaling>
        <c:axPos val="b"/>
        <c:tickLblPos val="nextTo"/>
        <c:crossAx val="114935296"/>
        <c:crosses val="autoZero"/>
        <c:auto val="1"/>
        <c:lblAlgn val="ctr"/>
        <c:lblOffset val="100"/>
      </c:catAx>
      <c:valAx>
        <c:axId val="114935296"/>
        <c:scaling>
          <c:orientation val="minMax"/>
        </c:scaling>
        <c:axPos val="l"/>
        <c:majorGridlines/>
        <c:numFmt formatCode="General" sourceLinked="1"/>
        <c:tickLblPos val="nextTo"/>
        <c:crossAx val="114933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750F6-093D-4DF5-9AF0-A41D7F34347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625F7B2-7EE8-4390-9957-08069562182D}">
      <dgm:prSet phldrT="[Текст]"/>
      <dgm:spPr/>
      <dgm:t>
        <a:bodyPr/>
        <a:lstStyle/>
        <a:p>
          <a:r>
            <a:rPr lang="ru-RU" dirty="0" smtClean="0"/>
            <a:t>Интеллектуальные способности</a:t>
          </a:r>
          <a:endParaRPr lang="ru-RU" dirty="0"/>
        </a:p>
      </dgm:t>
    </dgm:pt>
    <dgm:pt modelId="{FFBFA8AE-E6AF-4B3C-BC0E-4FDC7B9E92BC}" type="parTrans" cxnId="{1905AD22-E2B5-42EE-B1B4-AE745537E723}">
      <dgm:prSet/>
      <dgm:spPr/>
      <dgm:t>
        <a:bodyPr/>
        <a:lstStyle/>
        <a:p>
          <a:endParaRPr lang="ru-RU"/>
        </a:p>
      </dgm:t>
    </dgm:pt>
    <dgm:pt modelId="{12A8B590-0A6A-4FF8-AF12-8B72D122ED12}" type="sibTrans" cxnId="{1905AD22-E2B5-42EE-B1B4-AE745537E723}">
      <dgm:prSet/>
      <dgm:spPr/>
      <dgm:t>
        <a:bodyPr/>
        <a:lstStyle/>
        <a:p>
          <a:endParaRPr lang="ru-RU"/>
        </a:p>
      </dgm:t>
    </dgm:pt>
    <dgm:pt modelId="{D19554C8-BC0D-4EF0-BCAC-50217407FAAA}">
      <dgm:prSet phldrT="[Текст]"/>
      <dgm:spPr/>
      <dgm:t>
        <a:bodyPr/>
        <a:lstStyle/>
        <a:p>
          <a:r>
            <a:rPr lang="ru-RU" dirty="0" err="1" smtClean="0"/>
            <a:t>креативность</a:t>
          </a:r>
          <a:endParaRPr lang="ru-RU" dirty="0"/>
        </a:p>
      </dgm:t>
    </dgm:pt>
    <dgm:pt modelId="{89F7E2EF-3E17-421C-9212-7A920D73F53E}" type="parTrans" cxnId="{068E26FA-0B1F-4032-891F-1180A52311B0}">
      <dgm:prSet/>
      <dgm:spPr/>
      <dgm:t>
        <a:bodyPr/>
        <a:lstStyle/>
        <a:p>
          <a:endParaRPr lang="ru-RU"/>
        </a:p>
      </dgm:t>
    </dgm:pt>
    <dgm:pt modelId="{3B596D3A-0FE8-4963-BABC-56BD5F384CCB}" type="sibTrans" cxnId="{068E26FA-0B1F-4032-891F-1180A52311B0}">
      <dgm:prSet/>
      <dgm:spPr/>
      <dgm:t>
        <a:bodyPr/>
        <a:lstStyle/>
        <a:p>
          <a:endParaRPr lang="ru-RU"/>
        </a:p>
      </dgm:t>
    </dgm:pt>
    <dgm:pt modelId="{86A67A16-CF29-4758-9E49-7680DEEE99B2}">
      <dgm:prSet phldrT="[Текст]"/>
      <dgm:spPr/>
      <dgm:t>
        <a:bodyPr/>
        <a:lstStyle/>
        <a:p>
          <a:r>
            <a:rPr lang="ru-RU" dirty="0" smtClean="0"/>
            <a:t>настойчивость</a:t>
          </a:r>
          <a:endParaRPr lang="ru-RU" dirty="0"/>
        </a:p>
      </dgm:t>
    </dgm:pt>
    <dgm:pt modelId="{7288F627-35AF-4C33-9B69-7A4380C7E702}" type="parTrans" cxnId="{914C92CA-9F82-47D3-A0F0-F012C53B3B2A}">
      <dgm:prSet/>
      <dgm:spPr/>
      <dgm:t>
        <a:bodyPr/>
        <a:lstStyle/>
        <a:p>
          <a:endParaRPr lang="ru-RU"/>
        </a:p>
      </dgm:t>
    </dgm:pt>
    <dgm:pt modelId="{87BE8509-A240-4D62-B4E5-706A997D4938}" type="sibTrans" cxnId="{914C92CA-9F82-47D3-A0F0-F012C53B3B2A}">
      <dgm:prSet/>
      <dgm:spPr/>
      <dgm:t>
        <a:bodyPr/>
        <a:lstStyle/>
        <a:p>
          <a:endParaRPr lang="ru-RU"/>
        </a:p>
      </dgm:t>
    </dgm:pt>
    <dgm:pt modelId="{1801092D-4E19-4AEB-A303-DE645A440285}" type="pres">
      <dgm:prSet presAssocID="{0FF750F6-093D-4DF5-9AF0-A41D7F34347A}" presName="compositeShape" presStyleCnt="0">
        <dgm:presLayoutVars>
          <dgm:dir/>
          <dgm:resizeHandles/>
        </dgm:presLayoutVars>
      </dgm:prSet>
      <dgm:spPr/>
    </dgm:pt>
    <dgm:pt modelId="{1EC55EF2-ED04-4F0A-BCD4-30AE99B38209}" type="pres">
      <dgm:prSet presAssocID="{0FF750F6-093D-4DF5-9AF0-A41D7F34347A}" presName="pyramid" presStyleLbl="node1" presStyleIdx="0" presStyleCnt="1" custLinFactNeighborX="-4024" custLinFactNeighborY="27148"/>
      <dgm:spPr/>
    </dgm:pt>
    <dgm:pt modelId="{7F8AF289-CAB9-4CCC-B00C-5EA8AE595DF7}" type="pres">
      <dgm:prSet presAssocID="{0FF750F6-093D-4DF5-9AF0-A41D7F34347A}" presName="theList" presStyleCnt="0"/>
      <dgm:spPr/>
    </dgm:pt>
    <dgm:pt modelId="{697FC690-36A3-4D66-9C03-52A535ACE64C}" type="pres">
      <dgm:prSet presAssocID="{1625F7B2-7EE8-4390-9957-08069562182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FE891-289A-4155-B173-473AF729C01E}" type="pres">
      <dgm:prSet presAssocID="{1625F7B2-7EE8-4390-9957-08069562182D}" presName="aSpace" presStyleCnt="0"/>
      <dgm:spPr/>
    </dgm:pt>
    <dgm:pt modelId="{E83BB82E-9BBD-4385-9C89-DA7BCE181D50}" type="pres">
      <dgm:prSet presAssocID="{D19554C8-BC0D-4EF0-BCAC-50217407FAA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3A8B1-1BF7-4FF8-972D-D76D63877AE5}" type="pres">
      <dgm:prSet presAssocID="{D19554C8-BC0D-4EF0-BCAC-50217407FAAA}" presName="aSpace" presStyleCnt="0"/>
      <dgm:spPr/>
    </dgm:pt>
    <dgm:pt modelId="{6411676F-49BE-4EFB-8847-0FF15EB3C404}" type="pres">
      <dgm:prSet presAssocID="{86A67A16-CF29-4758-9E49-7680DEEE99B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AD69B-5189-498E-A431-5548BDAB0420}" type="pres">
      <dgm:prSet presAssocID="{86A67A16-CF29-4758-9E49-7680DEEE99B2}" presName="aSpace" presStyleCnt="0"/>
      <dgm:spPr/>
    </dgm:pt>
  </dgm:ptLst>
  <dgm:cxnLst>
    <dgm:cxn modelId="{3E7B71EF-C673-47E3-AAAB-86B3057401AB}" type="presOf" srcId="{86A67A16-CF29-4758-9E49-7680DEEE99B2}" destId="{6411676F-49BE-4EFB-8847-0FF15EB3C404}" srcOrd="0" destOrd="0" presId="urn:microsoft.com/office/officeart/2005/8/layout/pyramid2"/>
    <dgm:cxn modelId="{97AB648B-FE0F-494A-8687-CDDD045726F2}" type="presOf" srcId="{0FF750F6-093D-4DF5-9AF0-A41D7F34347A}" destId="{1801092D-4E19-4AEB-A303-DE645A440285}" srcOrd="0" destOrd="0" presId="urn:microsoft.com/office/officeart/2005/8/layout/pyramid2"/>
    <dgm:cxn modelId="{1905AD22-E2B5-42EE-B1B4-AE745537E723}" srcId="{0FF750F6-093D-4DF5-9AF0-A41D7F34347A}" destId="{1625F7B2-7EE8-4390-9957-08069562182D}" srcOrd="0" destOrd="0" parTransId="{FFBFA8AE-E6AF-4B3C-BC0E-4FDC7B9E92BC}" sibTransId="{12A8B590-0A6A-4FF8-AF12-8B72D122ED12}"/>
    <dgm:cxn modelId="{F6CEAB84-D162-47D2-9811-BD53E938DDDB}" type="presOf" srcId="{1625F7B2-7EE8-4390-9957-08069562182D}" destId="{697FC690-36A3-4D66-9C03-52A535ACE64C}" srcOrd="0" destOrd="0" presId="urn:microsoft.com/office/officeart/2005/8/layout/pyramid2"/>
    <dgm:cxn modelId="{068E26FA-0B1F-4032-891F-1180A52311B0}" srcId="{0FF750F6-093D-4DF5-9AF0-A41D7F34347A}" destId="{D19554C8-BC0D-4EF0-BCAC-50217407FAAA}" srcOrd="1" destOrd="0" parTransId="{89F7E2EF-3E17-421C-9212-7A920D73F53E}" sibTransId="{3B596D3A-0FE8-4963-BABC-56BD5F384CCB}"/>
    <dgm:cxn modelId="{6871115C-6D45-4ECD-B361-D816976AE8D5}" type="presOf" srcId="{D19554C8-BC0D-4EF0-BCAC-50217407FAAA}" destId="{E83BB82E-9BBD-4385-9C89-DA7BCE181D50}" srcOrd="0" destOrd="0" presId="urn:microsoft.com/office/officeart/2005/8/layout/pyramid2"/>
    <dgm:cxn modelId="{914C92CA-9F82-47D3-A0F0-F012C53B3B2A}" srcId="{0FF750F6-093D-4DF5-9AF0-A41D7F34347A}" destId="{86A67A16-CF29-4758-9E49-7680DEEE99B2}" srcOrd="2" destOrd="0" parTransId="{7288F627-35AF-4C33-9B69-7A4380C7E702}" sibTransId="{87BE8509-A240-4D62-B4E5-706A997D4938}"/>
    <dgm:cxn modelId="{E289C430-AF5A-45C1-B6A2-F9157C9308C2}" type="presParOf" srcId="{1801092D-4E19-4AEB-A303-DE645A440285}" destId="{1EC55EF2-ED04-4F0A-BCD4-30AE99B38209}" srcOrd="0" destOrd="0" presId="urn:microsoft.com/office/officeart/2005/8/layout/pyramid2"/>
    <dgm:cxn modelId="{C90D3652-3885-4913-8729-394A1CE40BC6}" type="presParOf" srcId="{1801092D-4E19-4AEB-A303-DE645A440285}" destId="{7F8AF289-CAB9-4CCC-B00C-5EA8AE595DF7}" srcOrd="1" destOrd="0" presId="urn:microsoft.com/office/officeart/2005/8/layout/pyramid2"/>
    <dgm:cxn modelId="{F25193FE-C71F-4D10-A2A2-9E040310AF1F}" type="presParOf" srcId="{7F8AF289-CAB9-4CCC-B00C-5EA8AE595DF7}" destId="{697FC690-36A3-4D66-9C03-52A535ACE64C}" srcOrd="0" destOrd="0" presId="urn:microsoft.com/office/officeart/2005/8/layout/pyramid2"/>
    <dgm:cxn modelId="{9DAB1240-129C-4610-BF10-BE9687BF0EAC}" type="presParOf" srcId="{7F8AF289-CAB9-4CCC-B00C-5EA8AE595DF7}" destId="{88DFE891-289A-4155-B173-473AF729C01E}" srcOrd="1" destOrd="0" presId="urn:microsoft.com/office/officeart/2005/8/layout/pyramid2"/>
    <dgm:cxn modelId="{B9C3511A-BD76-4196-838F-05E8B2936978}" type="presParOf" srcId="{7F8AF289-CAB9-4CCC-B00C-5EA8AE595DF7}" destId="{E83BB82E-9BBD-4385-9C89-DA7BCE181D50}" srcOrd="2" destOrd="0" presId="urn:microsoft.com/office/officeart/2005/8/layout/pyramid2"/>
    <dgm:cxn modelId="{9520C0E8-FF49-49BD-8666-87190DB7876A}" type="presParOf" srcId="{7F8AF289-CAB9-4CCC-B00C-5EA8AE595DF7}" destId="{D8F3A8B1-1BF7-4FF8-972D-D76D63877AE5}" srcOrd="3" destOrd="0" presId="urn:microsoft.com/office/officeart/2005/8/layout/pyramid2"/>
    <dgm:cxn modelId="{41A24F51-CEFF-4A13-B301-7DE354722257}" type="presParOf" srcId="{7F8AF289-CAB9-4CCC-B00C-5EA8AE595DF7}" destId="{6411676F-49BE-4EFB-8847-0FF15EB3C404}" srcOrd="4" destOrd="0" presId="urn:microsoft.com/office/officeart/2005/8/layout/pyramid2"/>
    <dgm:cxn modelId="{5E1F8B2B-A76D-439E-BAD5-869ED66DE7EF}" type="presParOf" srcId="{7F8AF289-CAB9-4CCC-B00C-5EA8AE595DF7}" destId="{A3AAD69B-5189-498E-A431-5548BDAB042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1CA833-A33F-4EAE-BB3E-9244330F4C7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FDB41E-F669-4166-83B2-BF81AA62050C}">
      <dgm:prSet phldrT="[Текст]" custT="1"/>
      <dgm:spPr/>
      <dgm:t>
        <a:bodyPr/>
        <a:lstStyle/>
        <a:p>
          <a:r>
            <a:rPr lang="ru-RU" sz="2800" b="1" dirty="0" smtClean="0"/>
            <a:t>Потребности школьника</a:t>
          </a:r>
          <a:endParaRPr lang="ru-RU" sz="2800" b="1" dirty="0"/>
        </a:p>
      </dgm:t>
    </dgm:pt>
    <dgm:pt modelId="{783E9FB6-AC4B-42CC-A1B0-D94DC3E57FAD}" type="parTrans" cxnId="{6B889270-631D-4836-A8A7-FB563C8F1ED1}">
      <dgm:prSet/>
      <dgm:spPr/>
      <dgm:t>
        <a:bodyPr/>
        <a:lstStyle/>
        <a:p>
          <a:endParaRPr lang="ru-RU"/>
        </a:p>
      </dgm:t>
    </dgm:pt>
    <dgm:pt modelId="{B591F8A2-30D9-40F5-A056-D882F8033C41}" type="sibTrans" cxnId="{6B889270-631D-4836-A8A7-FB563C8F1ED1}">
      <dgm:prSet/>
      <dgm:spPr/>
      <dgm:t>
        <a:bodyPr/>
        <a:lstStyle/>
        <a:p>
          <a:endParaRPr lang="ru-RU"/>
        </a:p>
      </dgm:t>
    </dgm:pt>
    <dgm:pt modelId="{EFFADEFC-601F-4074-AC82-D456AE592CCE}">
      <dgm:prSet phldrT="[Текст]" custT="1"/>
      <dgm:spPr/>
      <dgm:t>
        <a:bodyPr/>
        <a:lstStyle/>
        <a:p>
          <a:r>
            <a:rPr lang="ru-RU" sz="2000" b="1" dirty="0" smtClean="0"/>
            <a:t>Успех-широкий кругозор</a:t>
          </a:r>
          <a:endParaRPr lang="ru-RU" sz="2000" b="1" dirty="0"/>
        </a:p>
      </dgm:t>
    </dgm:pt>
    <dgm:pt modelId="{5B805068-4B83-4998-8B90-809702F1D1F4}" type="parTrans" cxnId="{BD183DF4-1E31-48F3-BFC8-EB5BB928CB83}">
      <dgm:prSet/>
      <dgm:spPr/>
      <dgm:t>
        <a:bodyPr/>
        <a:lstStyle/>
        <a:p>
          <a:endParaRPr lang="ru-RU"/>
        </a:p>
      </dgm:t>
    </dgm:pt>
    <dgm:pt modelId="{00942B4E-8753-4161-94FE-7D0BAE953746}" type="sibTrans" cxnId="{BD183DF4-1E31-48F3-BFC8-EB5BB928CB83}">
      <dgm:prSet/>
      <dgm:spPr/>
      <dgm:t>
        <a:bodyPr/>
        <a:lstStyle/>
        <a:p>
          <a:endParaRPr lang="ru-RU"/>
        </a:p>
      </dgm:t>
    </dgm:pt>
    <dgm:pt modelId="{80464DC6-DD52-482F-B21C-240B80E0A50F}">
      <dgm:prSet phldrT="[Текст]" custT="1"/>
      <dgm:spPr/>
      <dgm:t>
        <a:bodyPr/>
        <a:lstStyle/>
        <a:p>
          <a:r>
            <a:rPr lang="ru-RU" sz="2000" b="1" dirty="0" smtClean="0"/>
            <a:t>Межличностное общение</a:t>
          </a:r>
          <a:endParaRPr lang="ru-RU" sz="2000" b="1" dirty="0"/>
        </a:p>
      </dgm:t>
    </dgm:pt>
    <dgm:pt modelId="{1BF6AC69-C762-4003-86C5-1DFA8A1EEA2F}" type="parTrans" cxnId="{E3E16C73-FD65-4C03-A924-7212D4EDCA67}">
      <dgm:prSet/>
      <dgm:spPr/>
      <dgm:t>
        <a:bodyPr/>
        <a:lstStyle/>
        <a:p>
          <a:endParaRPr lang="ru-RU"/>
        </a:p>
      </dgm:t>
    </dgm:pt>
    <dgm:pt modelId="{7840318E-70B2-4381-8F60-E726CA38CFDA}" type="sibTrans" cxnId="{E3E16C73-FD65-4C03-A924-7212D4EDCA67}">
      <dgm:prSet/>
      <dgm:spPr/>
      <dgm:t>
        <a:bodyPr/>
        <a:lstStyle/>
        <a:p>
          <a:endParaRPr lang="ru-RU"/>
        </a:p>
      </dgm:t>
    </dgm:pt>
    <dgm:pt modelId="{77507B69-C57F-4EFA-ABA2-FE36EBFAB2DC}">
      <dgm:prSet phldrT="[Текст]"/>
      <dgm:spPr/>
      <dgm:t>
        <a:bodyPr/>
        <a:lstStyle/>
        <a:p>
          <a:r>
            <a:rPr lang="ru-RU" b="1" dirty="0" smtClean="0"/>
            <a:t>Социальная действительность</a:t>
          </a:r>
          <a:endParaRPr lang="ru-RU" b="1" dirty="0"/>
        </a:p>
      </dgm:t>
    </dgm:pt>
    <dgm:pt modelId="{02A8E67B-08D5-4BE7-AEF5-F1883CAD2753}" type="parTrans" cxnId="{3934A802-0988-46CA-B487-AE37B3F53BD1}">
      <dgm:prSet/>
      <dgm:spPr/>
      <dgm:t>
        <a:bodyPr/>
        <a:lstStyle/>
        <a:p>
          <a:endParaRPr lang="ru-RU"/>
        </a:p>
      </dgm:t>
    </dgm:pt>
    <dgm:pt modelId="{CCCF3236-717E-4721-A430-8F7DF36725EB}" type="sibTrans" cxnId="{3934A802-0988-46CA-B487-AE37B3F53BD1}">
      <dgm:prSet/>
      <dgm:spPr/>
      <dgm:t>
        <a:bodyPr/>
        <a:lstStyle/>
        <a:p>
          <a:endParaRPr lang="ru-RU"/>
        </a:p>
      </dgm:t>
    </dgm:pt>
    <dgm:pt modelId="{6B457D8E-2552-42AC-BD1B-29F32798D455}">
      <dgm:prSet phldrT="[Текст]" custT="1"/>
      <dgm:spPr/>
      <dgm:t>
        <a:bodyPr/>
        <a:lstStyle/>
        <a:p>
          <a:r>
            <a:rPr lang="ru-RU" sz="1800" b="1" dirty="0" smtClean="0"/>
            <a:t>Интеллект в рамках школьной программы</a:t>
          </a:r>
          <a:endParaRPr lang="ru-RU" sz="1800" b="1" dirty="0"/>
        </a:p>
      </dgm:t>
    </dgm:pt>
    <dgm:pt modelId="{152E3409-6720-435F-B4D5-ED87FF65A522}" type="parTrans" cxnId="{22DC215E-981E-4B2B-A857-73CCC8C7D733}">
      <dgm:prSet/>
      <dgm:spPr/>
      <dgm:t>
        <a:bodyPr/>
        <a:lstStyle/>
        <a:p>
          <a:endParaRPr lang="ru-RU"/>
        </a:p>
      </dgm:t>
    </dgm:pt>
    <dgm:pt modelId="{7C7E2DA8-84F9-45A4-9F1E-B90414D61752}" type="sibTrans" cxnId="{22DC215E-981E-4B2B-A857-73CCC8C7D733}">
      <dgm:prSet/>
      <dgm:spPr/>
      <dgm:t>
        <a:bodyPr/>
        <a:lstStyle/>
        <a:p>
          <a:endParaRPr lang="ru-RU"/>
        </a:p>
      </dgm:t>
    </dgm:pt>
    <dgm:pt modelId="{40241E32-32D6-4B0C-9CA7-8BAA6EE800AD}">
      <dgm:prSet phldrT="[Текст]" custT="1"/>
      <dgm:spPr/>
      <dgm:t>
        <a:bodyPr/>
        <a:lstStyle/>
        <a:p>
          <a:r>
            <a:rPr lang="ru-RU" sz="1800" b="1" dirty="0" smtClean="0"/>
            <a:t>Отсутствие первичных навыков социальных коммуникаций</a:t>
          </a:r>
          <a:endParaRPr lang="ru-RU" sz="1800" b="1" dirty="0"/>
        </a:p>
      </dgm:t>
    </dgm:pt>
    <dgm:pt modelId="{421C91E8-8763-4D76-83BC-8F9393025B6C}" type="parTrans" cxnId="{EF64F22C-DBF0-48A9-B734-8F14C92599BC}">
      <dgm:prSet/>
      <dgm:spPr/>
      <dgm:t>
        <a:bodyPr/>
        <a:lstStyle/>
        <a:p>
          <a:endParaRPr lang="ru-RU"/>
        </a:p>
      </dgm:t>
    </dgm:pt>
    <dgm:pt modelId="{48B46763-1E66-41B3-B605-544C2DE44D63}" type="sibTrans" cxnId="{EF64F22C-DBF0-48A9-B734-8F14C92599BC}">
      <dgm:prSet/>
      <dgm:spPr/>
      <dgm:t>
        <a:bodyPr/>
        <a:lstStyle/>
        <a:p>
          <a:endParaRPr lang="ru-RU"/>
        </a:p>
      </dgm:t>
    </dgm:pt>
    <dgm:pt modelId="{F406EB32-C9F8-4FBA-8C09-9EBC58B43CF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Стремление к самореализации и самовыражению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AEDFCC1A-A573-48F6-9C98-40A37250B3AD}" type="parTrans" cxnId="{4B05F6EF-6038-462E-974B-762DD5BD7D36}">
      <dgm:prSet/>
      <dgm:spPr/>
      <dgm:t>
        <a:bodyPr/>
        <a:lstStyle/>
        <a:p>
          <a:endParaRPr lang="ru-RU"/>
        </a:p>
      </dgm:t>
    </dgm:pt>
    <dgm:pt modelId="{9D180C63-51CC-4D10-8031-9D1D049E63A8}" type="sibTrans" cxnId="{4B05F6EF-6038-462E-974B-762DD5BD7D36}">
      <dgm:prSet/>
      <dgm:spPr/>
      <dgm:t>
        <a:bodyPr/>
        <a:lstStyle/>
        <a:p>
          <a:endParaRPr lang="ru-RU"/>
        </a:p>
      </dgm:t>
    </dgm:pt>
    <dgm:pt modelId="{1F4E4565-7C61-484D-A405-71D36E593DE4}">
      <dgm:prSet custT="1"/>
      <dgm:spPr/>
      <dgm:t>
        <a:bodyPr/>
        <a:lstStyle/>
        <a:p>
          <a:r>
            <a:rPr lang="ru-RU" sz="1600" b="1" dirty="0" smtClean="0"/>
            <a:t>Нереализованность интеллектуального и творческого потенциала</a:t>
          </a:r>
          <a:endParaRPr lang="ru-RU" sz="1600" b="1" dirty="0"/>
        </a:p>
      </dgm:t>
    </dgm:pt>
    <dgm:pt modelId="{1AC88F8C-655C-4FF4-A05A-1EF5DE729961}" type="parTrans" cxnId="{064958CF-CBFA-47B6-B3B1-980BFCA04174}">
      <dgm:prSet/>
      <dgm:spPr/>
      <dgm:t>
        <a:bodyPr/>
        <a:lstStyle/>
        <a:p>
          <a:endParaRPr lang="ru-RU"/>
        </a:p>
      </dgm:t>
    </dgm:pt>
    <dgm:pt modelId="{BE34F866-E4A9-4D0A-BFFF-66E101B45344}" type="sibTrans" cxnId="{064958CF-CBFA-47B6-B3B1-980BFCA04174}">
      <dgm:prSet/>
      <dgm:spPr/>
      <dgm:t>
        <a:bodyPr/>
        <a:lstStyle/>
        <a:p>
          <a:endParaRPr lang="ru-RU"/>
        </a:p>
      </dgm:t>
    </dgm:pt>
    <dgm:pt modelId="{3CB14BE0-8662-4473-8AA5-E75B991EDA8B}" type="pres">
      <dgm:prSet presAssocID="{4B1CA833-A33F-4EAE-BB3E-9244330F4C7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B08A72-11AD-4A2F-BA52-AA7777859A17}" type="pres">
      <dgm:prSet presAssocID="{33FDB41E-F669-4166-83B2-BF81AA62050C}" presName="root" presStyleCnt="0"/>
      <dgm:spPr/>
    </dgm:pt>
    <dgm:pt modelId="{4597AF9D-BD33-4843-9054-EEC4709F18BA}" type="pres">
      <dgm:prSet presAssocID="{33FDB41E-F669-4166-83B2-BF81AA62050C}" presName="rootComposite" presStyleCnt="0"/>
      <dgm:spPr/>
    </dgm:pt>
    <dgm:pt modelId="{A753BD49-9624-4744-9ADE-3BF91984DBF1}" type="pres">
      <dgm:prSet presAssocID="{33FDB41E-F669-4166-83B2-BF81AA62050C}" presName="rootText" presStyleLbl="node1" presStyleIdx="0" presStyleCnt="2" custScaleX="173272" custScaleY="152206" custLinFactNeighborX="-58944" custLinFactNeighborY="-8343"/>
      <dgm:spPr/>
      <dgm:t>
        <a:bodyPr/>
        <a:lstStyle/>
        <a:p>
          <a:endParaRPr lang="ru-RU"/>
        </a:p>
      </dgm:t>
    </dgm:pt>
    <dgm:pt modelId="{37453B09-F771-42ED-A1A7-6E3944669FC4}" type="pres">
      <dgm:prSet presAssocID="{33FDB41E-F669-4166-83B2-BF81AA62050C}" presName="rootConnector" presStyleLbl="node1" presStyleIdx="0" presStyleCnt="2"/>
      <dgm:spPr/>
      <dgm:t>
        <a:bodyPr/>
        <a:lstStyle/>
        <a:p>
          <a:endParaRPr lang="ru-RU"/>
        </a:p>
      </dgm:t>
    </dgm:pt>
    <dgm:pt modelId="{8195A7D9-F076-4242-9413-A131EA7B0ACC}" type="pres">
      <dgm:prSet presAssocID="{33FDB41E-F669-4166-83B2-BF81AA62050C}" presName="childShape" presStyleCnt="0"/>
      <dgm:spPr/>
    </dgm:pt>
    <dgm:pt modelId="{7B3D79AA-B03D-4945-91D1-BD4BBD2DAB7A}" type="pres">
      <dgm:prSet presAssocID="{5B805068-4B83-4998-8B90-809702F1D1F4}" presName="Name13" presStyleLbl="parChTrans1D2" presStyleIdx="0" presStyleCnt="6"/>
      <dgm:spPr/>
      <dgm:t>
        <a:bodyPr/>
        <a:lstStyle/>
        <a:p>
          <a:endParaRPr lang="ru-RU"/>
        </a:p>
      </dgm:t>
    </dgm:pt>
    <dgm:pt modelId="{9EC64E8F-DFD7-47A4-8F32-931ADF60F11A}" type="pres">
      <dgm:prSet presAssocID="{EFFADEFC-601F-4074-AC82-D456AE592CCE}" presName="childText" presStyleLbl="bgAcc1" presStyleIdx="0" presStyleCnt="6" custScaleX="186852" custScaleY="122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16904-314E-472F-8F17-730E0A38DB0B}" type="pres">
      <dgm:prSet presAssocID="{1BF6AC69-C762-4003-86C5-1DFA8A1EEA2F}" presName="Name13" presStyleLbl="parChTrans1D2" presStyleIdx="1" presStyleCnt="6"/>
      <dgm:spPr/>
      <dgm:t>
        <a:bodyPr/>
        <a:lstStyle/>
        <a:p>
          <a:endParaRPr lang="ru-RU"/>
        </a:p>
      </dgm:t>
    </dgm:pt>
    <dgm:pt modelId="{886CC22A-4590-4F70-B5E6-F73ED5EFA28B}" type="pres">
      <dgm:prSet presAssocID="{80464DC6-DD52-482F-B21C-240B80E0A50F}" presName="childText" presStyleLbl="bgAcc1" presStyleIdx="1" presStyleCnt="6" custScaleX="186385" custScaleY="91531" custLinFactNeighborX="240" custLinFactNeighborY="5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2D120-C4CA-4338-A8C1-E63976DEED4D}" type="pres">
      <dgm:prSet presAssocID="{AEDFCC1A-A573-48F6-9C98-40A37250B3AD}" presName="Name13" presStyleLbl="parChTrans1D2" presStyleIdx="2" presStyleCnt="6"/>
      <dgm:spPr/>
      <dgm:t>
        <a:bodyPr/>
        <a:lstStyle/>
        <a:p>
          <a:endParaRPr lang="ru-RU"/>
        </a:p>
      </dgm:t>
    </dgm:pt>
    <dgm:pt modelId="{5ED53483-D69B-4E09-9ACC-E6045FB84C46}" type="pres">
      <dgm:prSet presAssocID="{F406EB32-C9F8-4FBA-8C09-9EBC58B43CF4}" presName="childText" presStyleLbl="bgAcc1" presStyleIdx="2" presStyleCnt="6" custScaleX="195889" custScaleY="102896" custLinFactNeighborX="-2093" custLinFactNeighborY="49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84F46-F55A-4DFE-A683-F4279920A8B0}" type="pres">
      <dgm:prSet presAssocID="{77507B69-C57F-4EFA-ABA2-FE36EBFAB2DC}" presName="root" presStyleCnt="0"/>
      <dgm:spPr/>
    </dgm:pt>
    <dgm:pt modelId="{45D3B1FF-829F-44EE-A1AC-0117AE7A7923}" type="pres">
      <dgm:prSet presAssocID="{77507B69-C57F-4EFA-ABA2-FE36EBFAB2DC}" presName="rootComposite" presStyleCnt="0"/>
      <dgm:spPr/>
    </dgm:pt>
    <dgm:pt modelId="{B8CEDFE4-1A84-4DAC-A8F0-48FF9F9BAB04}" type="pres">
      <dgm:prSet presAssocID="{77507B69-C57F-4EFA-ABA2-FE36EBFAB2DC}" presName="rootText" presStyleLbl="node1" presStyleIdx="1" presStyleCnt="2" custScaleX="216656" custScaleY="149359"/>
      <dgm:spPr/>
      <dgm:t>
        <a:bodyPr/>
        <a:lstStyle/>
        <a:p>
          <a:endParaRPr lang="ru-RU"/>
        </a:p>
      </dgm:t>
    </dgm:pt>
    <dgm:pt modelId="{D90C8F0E-CB93-4E51-A116-6792303EDC5B}" type="pres">
      <dgm:prSet presAssocID="{77507B69-C57F-4EFA-ABA2-FE36EBFAB2DC}" presName="rootConnector" presStyleLbl="node1" presStyleIdx="1" presStyleCnt="2"/>
      <dgm:spPr/>
      <dgm:t>
        <a:bodyPr/>
        <a:lstStyle/>
        <a:p>
          <a:endParaRPr lang="ru-RU"/>
        </a:p>
      </dgm:t>
    </dgm:pt>
    <dgm:pt modelId="{20F4383A-4173-489E-AC55-EFE6DC888535}" type="pres">
      <dgm:prSet presAssocID="{77507B69-C57F-4EFA-ABA2-FE36EBFAB2DC}" presName="childShape" presStyleCnt="0"/>
      <dgm:spPr/>
    </dgm:pt>
    <dgm:pt modelId="{D6EC4935-F770-4C5F-B6BD-848DE52E439E}" type="pres">
      <dgm:prSet presAssocID="{152E3409-6720-435F-B4D5-ED87FF65A522}" presName="Name13" presStyleLbl="parChTrans1D2" presStyleIdx="3" presStyleCnt="6"/>
      <dgm:spPr/>
      <dgm:t>
        <a:bodyPr/>
        <a:lstStyle/>
        <a:p>
          <a:endParaRPr lang="ru-RU"/>
        </a:p>
      </dgm:t>
    </dgm:pt>
    <dgm:pt modelId="{E17A90CA-95CE-47C2-9EB7-928199D54FBE}" type="pres">
      <dgm:prSet presAssocID="{6B457D8E-2552-42AC-BD1B-29F32798D455}" presName="childText" presStyleLbl="bgAcc1" presStyleIdx="3" presStyleCnt="6" custScaleX="221115" custScaleY="112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54827-57A0-4266-96F4-ED691927446B}" type="pres">
      <dgm:prSet presAssocID="{421C91E8-8763-4D76-83BC-8F9393025B6C}" presName="Name13" presStyleLbl="parChTrans1D2" presStyleIdx="4" presStyleCnt="6"/>
      <dgm:spPr/>
      <dgm:t>
        <a:bodyPr/>
        <a:lstStyle/>
        <a:p>
          <a:endParaRPr lang="ru-RU"/>
        </a:p>
      </dgm:t>
    </dgm:pt>
    <dgm:pt modelId="{74EEFA1E-EBDB-4FD8-8C84-1BD9B5FFC104}" type="pres">
      <dgm:prSet presAssocID="{40241E32-32D6-4B0C-9CA7-8BAA6EE800AD}" presName="childText" presStyleLbl="bgAcc1" presStyleIdx="4" presStyleCnt="6" custScaleX="229156" custScaleY="126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796E0-4DF4-4F28-8CA4-103CE5DD2EA1}" type="pres">
      <dgm:prSet presAssocID="{1AC88F8C-655C-4FF4-A05A-1EF5DE729961}" presName="Name13" presStyleLbl="parChTrans1D2" presStyleIdx="5" presStyleCnt="6"/>
      <dgm:spPr/>
      <dgm:t>
        <a:bodyPr/>
        <a:lstStyle/>
        <a:p>
          <a:endParaRPr lang="ru-RU"/>
        </a:p>
      </dgm:t>
    </dgm:pt>
    <dgm:pt modelId="{C094131D-2F97-43DC-992F-1254E6690A86}" type="pres">
      <dgm:prSet presAssocID="{1F4E4565-7C61-484D-A405-71D36E593DE4}" presName="childText" presStyleLbl="bgAcc1" presStyleIdx="5" presStyleCnt="6" custScaleX="207626" custScaleY="118092" custLinFactNeighborX="495" custLinFactNeighborY="9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2E154-7240-49A9-8D64-6D910CD44A70}" type="presOf" srcId="{AEDFCC1A-A573-48F6-9C98-40A37250B3AD}" destId="{2BD2D120-C4CA-4338-A8C1-E63976DEED4D}" srcOrd="0" destOrd="0" presId="urn:microsoft.com/office/officeart/2005/8/layout/hierarchy3"/>
    <dgm:cxn modelId="{6D23AA1F-C4EE-41D7-A769-2CC043508C86}" type="presOf" srcId="{F406EB32-C9F8-4FBA-8C09-9EBC58B43CF4}" destId="{5ED53483-D69B-4E09-9ACC-E6045FB84C46}" srcOrd="0" destOrd="0" presId="urn:microsoft.com/office/officeart/2005/8/layout/hierarchy3"/>
    <dgm:cxn modelId="{8A2C8110-5076-41C1-8FAD-0A5C1C20D99A}" type="presOf" srcId="{4B1CA833-A33F-4EAE-BB3E-9244330F4C76}" destId="{3CB14BE0-8662-4473-8AA5-E75B991EDA8B}" srcOrd="0" destOrd="0" presId="urn:microsoft.com/office/officeart/2005/8/layout/hierarchy3"/>
    <dgm:cxn modelId="{915BD454-5CFA-4C6D-B879-F1F1DAF62EA9}" type="presOf" srcId="{33FDB41E-F669-4166-83B2-BF81AA62050C}" destId="{A753BD49-9624-4744-9ADE-3BF91984DBF1}" srcOrd="0" destOrd="0" presId="urn:microsoft.com/office/officeart/2005/8/layout/hierarchy3"/>
    <dgm:cxn modelId="{DFC20BEB-D014-45C8-A81A-F601E7C79A4D}" type="presOf" srcId="{1F4E4565-7C61-484D-A405-71D36E593DE4}" destId="{C094131D-2F97-43DC-992F-1254E6690A86}" srcOrd="0" destOrd="0" presId="urn:microsoft.com/office/officeart/2005/8/layout/hierarchy3"/>
    <dgm:cxn modelId="{E5F77A93-E522-4AAF-814A-F15BAAFF3453}" type="presOf" srcId="{1BF6AC69-C762-4003-86C5-1DFA8A1EEA2F}" destId="{22816904-314E-472F-8F17-730E0A38DB0B}" srcOrd="0" destOrd="0" presId="urn:microsoft.com/office/officeart/2005/8/layout/hierarchy3"/>
    <dgm:cxn modelId="{1CD7E4A3-DB88-483F-A88F-5EAF839C5AA9}" type="presOf" srcId="{EFFADEFC-601F-4074-AC82-D456AE592CCE}" destId="{9EC64E8F-DFD7-47A4-8F32-931ADF60F11A}" srcOrd="0" destOrd="0" presId="urn:microsoft.com/office/officeart/2005/8/layout/hierarchy3"/>
    <dgm:cxn modelId="{2C88E947-74DD-4CA3-9656-D8FD3F9683E7}" type="presOf" srcId="{152E3409-6720-435F-B4D5-ED87FF65A522}" destId="{D6EC4935-F770-4C5F-B6BD-848DE52E439E}" srcOrd="0" destOrd="0" presId="urn:microsoft.com/office/officeart/2005/8/layout/hierarchy3"/>
    <dgm:cxn modelId="{910E013E-6552-4E63-9911-4F455AF4D26C}" type="presOf" srcId="{80464DC6-DD52-482F-B21C-240B80E0A50F}" destId="{886CC22A-4590-4F70-B5E6-F73ED5EFA28B}" srcOrd="0" destOrd="0" presId="urn:microsoft.com/office/officeart/2005/8/layout/hierarchy3"/>
    <dgm:cxn modelId="{3934A802-0988-46CA-B487-AE37B3F53BD1}" srcId="{4B1CA833-A33F-4EAE-BB3E-9244330F4C76}" destId="{77507B69-C57F-4EFA-ABA2-FE36EBFAB2DC}" srcOrd="1" destOrd="0" parTransId="{02A8E67B-08D5-4BE7-AEF5-F1883CAD2753}" sibTransId="{CCCF3236-717E-4721-A430-8F7DF36725EB}"/>
    <dgm:cxn modelId="{53856C6E-174D-46CB-8B65-33120BD36984}" type="presOf" srcId="{33FDB41E-F669-4166-83B2-BF81AA62050C}" destId="{37453B09-F771-42ED-A1A7-6E3944669FC4}" srcOrd="1" destOrd="0" presId="urn:microsoft.com/office/officeart/2005/8/layout/hierarchy3"/>
    <dgm:cxn modelId="{22DC215E-981E-4B2B-A857-73CCC8C7D733}" srcId="{77507B69-C57F-4EFA-ABA2-FE36EBFAB2DC}" destId="{6B457D8E-2552-42AC-BD1B-29F32798D455}" srcOrd="0" destOrd="0" parTransId="{152E3409-6720-435F-B4D5-ED87FF65A522}" sibTransId="{7C7E2DA8-84F9-45A4-9F1E-B90414D61752}"/>
    <dgm:cxn modelId="{EF64F22C-DBF0-48A9-B734-8F14C92599BC}" srcId="{77507B69-C57F-4EFA-ABA2-FE36EBFAB2DC}" destId="{40241E32-32D6-4B0C-9CA7-8BAA6EE800AD}" srcOrd="1" destOrd="0" parTransId="{421C91E8-8763-4D76-83BC-8F9393025B6C}" sibTransId="{48B46763-1E66-41B3-B605-544C2DE44D63}"/>
    <dgm:cxn modelId="{6CA9ECDF-3C66-40D9-B1A8-210CA3E96F4F}" type="presOf" srcId="{40241E32-32D6-4B0C-9CA7-8BAA6EE800AD}" destId="{74EEFA1E-EBDB-4FD8-8C84-1BD9B5FFC104}" srcOrd="0" destOrd="0" presId="urn:microsoft.com/office/officeart/2005/8/layout/hierarchy3"/>
    <dgm:cxn modelId="{BD183DF4-1E31-48F3-BFC8-EB5BB928CB83}" srcId="{33FDB41E-F669-4166-83B2-BF81AA62050C}" destId="{EFFADEFC-601F-4074-AC82-D456AE592CCE}" srcOrd="0" destOrd="0" parTransId="{5B805068-4B83-4998-8B90-809702F1D1F4}" sibTransId="{00942B4E-8753-4161-94FE-7D0BAE953746}"/>
    <dgm:cxn modelId="{78EF2983-7B18-4F3E-89F4-AADDCC57E094}" type="presOf" srcId="{77507B69-C57F-4EFA-ABA2-FE36EBFAB2DC}" destId="{B8CEDFE4-1A84-4DAC-A8F0-48FF9F9BAB04}" srcOrd="0" destOrd="0" presId="urn:microsoft.com/office/officeart/2005/8/layout/hierarchy3"/>
    <dgm:cxn modelId="{E3E16C73-FD65-4C03-A924-7212D4EDCA67}" srcId="{33FDB41E-F669-4166-83B2-BF81AA62050C}" destId="{80464DC6-DD52-482F-B21C-240B80E0A50F}" srcOrd="1" destOrd="0" parTransId="{1BF6AC69-C762-4003-86C5-1DFA8A1EEA2F}" sibTransId="{7840318E-70B2-4381-8F60-E726CA38CFDA}"/>
    <dgm:cxn modelId="{F7D4A7FC-6D8D-4607-8CAD-B92388E05173}" type="presOf" srcId="{421C91E8-8763-4D76-83BC-8F9393025B6C}" destId="{71554827-57A0-4266-96F4-ED691927446B}" srcOrd="0" destOrd="0" presId="urn:microsoft.com/office/officeart/2005/8/layout/hierarchy3"/>
    <dgm:cxn modelId="{E1A52067-0A4E-4EB2-A43E-4ABF9B869B0A}" type="presOf" srcId="{5B805068-4B83-4998-8B90-809702F1D1F4}" destId="{7B3D79AA-B03D-4945-91D1-BD4BBD2DAB7A}" srcOrd="0" destOrd="0" presId="urn:microsoft.com/office/officeart/2005/8/layout/hierarchy3"/>
    <dgm:cxn modelId="{064958CF-CBFA-47B6-B3B1-980BFCA04174}" srcId="{77507B69-C57F-4EFA-ABA2-FE36EBFAB2DC}" destId="{1F4E4565-7C61-484D-A405-71D36E593DE4}" srcOrd="2" destOrd="0" parTransId="{1AC88F8C-655C-4FF4-A05A-1EF5DE729961}" sibTransId="{BE34F866-E4A9-4D0A-BFFF-66E101B45344}"/>
    <dgm:cxn modelId="{4B05F6EF-6038-462E-974B-762DD5BD7D36}" srcId="{33FDB41E-F669-4166-83B2-BF81AA62050C}" destId="{F406EB32-C9F8-4FBA-8C09-9EBC58B43CF4}" srcOrd="2" destOrd="0" parTransId="{AEDFCC1A-A573-48F6-9C98-40A37250B3AD}" sibTransId="{9D180C63-51CC-4D10-8031-9D1D049E63A8}"/>
    <dgm:cxn modelId="{AFCE5474-A134-41A9-84C3-77AEEEDB1E49}" type="presOf" srcId="{77507B69-C57F-4EFA-ABA2-FE36EBFAB2DC}" destId="{D90C8F0E-CB93-4E51-A116-6792303EDC5B}" srcOrd="1" destOrd="0" presId="urn:microsoft.com/office/officeart/2005/8/layout/hierarchy3"/>
    <dgm:cxn modelId="{6B889270-631D-4836-A8A7-FB563C8F1ED1}" srcId="{4B1CA833-A33F-4EAE-BB3E-9244330F4C76}" destId="{33FDB41E-F669-4166-83B2-BF81AA62050C}" srcOrd="0" destOrd="0" parTransId="{783E9FB6-AC4B-42CC-A1B0-D94DC3E57FAD}" sibTransId="{B591F8A2-30D9-40F5-A056-D882F8033C41}"/>
    <dgm:cxn modelId="{11BBE168-195C-46A1-AF10-4C6B6149F8E1}" type="presOf" srcId="{6B457D8E-2552-42AC-BD1B-29F32798D455}" destId="{E17A90CA-95CE-47C2-9EB7-928199D54FBE}" srcOrd="0" destOrd="0" presId="urn:microsoft.com/office/officeart/2005/8/layout/hierarchy3"/>
    <dgm:cxn modelId="{EB2E2455-60BE-4906-8CC4-48EC2AB1A326}" type="presOf" srcId="{1AC88F8C-655C-4FF4-A05A-1EF5DE729961}" destId="{65B796E0-4DF4-4F28-8CA4-103CE5DD2EA1}" srcOrd="0" destOrd="0" presId="urn:microsoft.com/office/officeart/2005/8/layout/hierarchy3"/>
    <dgm:cxn modelId="{460064F1-33C9-4F69-8C6F-5653E0F3EB8F}" type="presParOf" srcId="{3CB14BE0-8662-4473-8AA5-E75B991EDA8B}" destId="{8BB08A72-11AD-4A2F-BA52-AA7777859A17}" srcOrd="0" destOrd="0" presId="urn:microsoft.com/office/officeart/2005/8/layout/hierarchy3"/>
    <dgm:cxn modelId="{AAB112F6-9483-48AB-AEEB-9BA2EAB42575}" type="presParOf" srcId="{8BB08A72-11AD-4A2F-BA52-AA7777859A17}" destId="{4597AF9D-BD33-4843-9054-EEC4709F18BA}" srcOrd="0" destOrd="0" presId="urn:microsoft.com/office/officeart/2005/8/layout/hierarchy3"/>
    <dgm:cxn modelId="{5B8FB1C7-07D6-462C-BD6A-E025E8545152}" type="presParOf" srcId="{4597AF9D-BD33-4843-9054-EEC4709F18BA}" destId="{A753BD49-9624-4744-9ADE-3BF91984DBF1}" srcOrd="0" destOrd="0" presId="urn:microsoft.com/office/officeart/2005/8/layout/hierarchy3"/>
    <dgm:cxn modelId="{FD2C3EF5-D5F7-480C-A4D0-BCADAD7BD5B2}" type="presParOf" srcId="{4597AF9D-BD33-4843-9054-EEC4709F18BA}" destId="{37453B09-F771-42ED-A1A7-6E3944669FC4}" srcOrd="1" destOrd="0" presId="urn:microsoft.com/office/officeart/2005/8/layout/hierarchy3"/>
    <dgm:cxn modelId="{2FE60492-7F00-4F9D-84AB-722A46D9AF12}" type="presParOf" srcId="{8BB08A72-11AD-4A2F-BA52-AA7777859A17}" destId="{8195A7D9-F076-4242-9413-A131EA7B0ACC}" srcOrd="1" destOrd="0" presId="urn:microsoft.com/office/officeart/2005/8/layout/hierarchy3"/>
    <dgm:cxn modelId="{C64BA638-1BC3-4127-8527-D0701525E6E1}" type="presParOf" srcId="{8195A7D9-F076-4242-9413-A131EA7B0ACC}" destId="{7B3D79AA-B03D-4945-91D1-BD4BBD2DAB7A}" srcOrd="0" destOrd="0" presId="urn:microsoft.com/office/officeart/2005/8/layout/hierarchy3"/>
    <dgm:cxn modelId="{AE5595B7-4ECF-4529-A937-6C987DF20923}" type="presParOf" srcId="{8195A7D9-F076-4242-9413-A131EA7B0ACC}" destId="{9EC64E8F-DFD7-47A4-8F32-931ADF60F11A}" srcOrd="1" destOrd="0" presId="urn:microsoft.com/office/officeart/2005/8/layout/hierarchy3"/>
    <dgm:cxn modelId="{C2153614-CE30-4EC7-A638-BAC02252CA95}" type="presParOf" srcId="{8195A7D9-F076-4242-9413-A131EA7B0ACC}" destId="{22816904-314E-472F-8F17-730E0A38DB0B}" srcOrd="2" destOrd="0" presId="urn:microsoft.com/office/officeart/2005/8/layout/hierarchy3"/>
    <dgm:cxn modelId="{97AB8323-3FD5-421A-B42E-0558D8D26174}" type="presParOf" srcId="{8195A7D9-F076-4242-9413-A131EA7B0ACC}" destId="{886CC22A-4590-4F70-B5E6-F73ED5EFA28B}" srcOrd="3" destOrd="0" presId="urn:microsoft.com/office/officeart/2005/8/layout/hierarchy3"/>
    <dgm:cxn modelId="{B2AA8172-B26C-49D9-88BB-5E9F005384C5}" type="presParOf" srcId="{8195A7D9-F076-4242-9413-A131EA7B0ACC}" destId="{2BD2D120-C4CA-4338-A8C1-E63976DEED4D}" srcOrd="4" destOrd="0" presId="urn:microsoft.com/office/officeart/2005/8/layout/hierarchy3"/>
    <dgm:cxn modelId="{39CB078B-F394-4C06-B590-1989ABEC75D6}" type="presParOf" srcId="{8195A7D9-F076-4242-9413-A131EA7B0ACC}" destId="{5ED53483-D69B-4E09-9ACC-E6045FB84C46}" srcOrd="5" destOrd="0" presId="urn:microsoft.com/office/officeart/2005/8/layout/hierarchy3"/>
    <dgm:cxn modelId="{1E9BAF44-0A42-4A54-904A-F362BDACE8AD}" type="presParOf" srcId="{3CB14BE0-8662-4473-8AA5-E75B991EDA8B}" destId="{5C984F46-F55A-4DFE-A683-F4279920A8B0}" srcOrd="1" destOrd="0" presId="urn:microsoft.com/office/officeart/2005/8/layout/hierarchy3"/>
    <dgm:cxn modelId="{77BAD309-E499-4BC0-8505-F755151AEFB8}" type="presParOf" srcId="{5C984F46-F55A-4DFE-A683-F4279920A8B0}" destId="{45D3B1FF-829F-44EE-A1AC-0117AE7A7923}" srcOrd="0" destOrd="0" presId="urn:microsoft.com/office/officeart/2005/8/layout/hierarchy3"/>
    <dgm:cxn modelId="{11FBC404-A0D4-4B2D-A363-486FE2FBB8F4}" type="presParOf" srcId="{45D3B1FF-829F-44EE-A1AC-0117AE7A7923}" destId="{B8CEDFE4-1A84-4DAC-A8F0-48FF9F9BAB04}" srcOrd="0" destOrd="0" presId="urn:microsoft.com/office/officeart/2005/8/layout/hierarchy3"/>
    <dgm:cxn modelId="{44A6D05B-1608-44B6-BB81-603DB8697398}" type="presParOf" srcId="{45D3B1FF-829F-44EE-A1AC-0117AE7A7923}" destId="{D90C8F0E-CB93-4E51-A116-6792303EDC5B}" srcOrd="1" destOrd="0" presId="urn:microsoft.com/office/officeart/2005/8/layout/hierarchy3"/>
    <dgm:cxn modelId="{A3567E69-9286-478F-A328-62C4A09791DA}" type="presParOf" srcId="{5C984F46-F55A-4DFE-A683-F4279920A8B0}" destId="{20F4383A-4173-489E-AC55-EFE6DC888535}" srcOrd="1" destOrd="0" presId="urn:microsoft.com/office/officeart/2005/8/layout/hierarchy3"/>
    <dgm:cxn modelId="{AE360939-3183-4C84-A176-408221F7EB12}" type="presParOf" srcId="{20F4383A-4173-489E-AC55-EFE6DC888535}" destId="{D6EC4935-F770-4C5F-B6BD-848DE52E439E}" srcOrd="0" destOrd="0" presId="urn:microsoft.com/office/officeart/2005/8/layout/hierarchy3"/>
    <dgm:cxn modelId="{5F866990-69E5-4610-93EB-55439DDA46D0}" type="presParOf" srcId="{20F4383A-4173-489E-AC55-EFE6DC888535}" destId="{E17A90CA-95CE-47C2-9EB7-928199D54FBE}" srcOrd="1" destOrd="0" presId="urn:microsoft.com/office/officeart/2005/8/layout/hierarchy3"/>
    <dgm:cxn modelId="{D31D6AF3-81D2-4D07-A776-0C3BF899789B}" type="presParOf" srcId="{20F4383A-4173-489E-AC55-EFE6DC888535}" destId="{71554827-57A0-4266-96F4-ED691927446B}" srcOrd="2" destOrd="0" presId="urn:microsoft.com/office/officeart/2005/8/layout/hierarchy3"/>
    <dgm:cxn modelId="{10C17864-4CC7-4899-A73B-FF465A743DAE}" type="presParOf" srcId="{20F4383A-4173-489E-AC55-EFE6DC888535}" destId="{74EEFA1E-EBDB-4FD8-8C84-1BD9B5FFC104}" srcOrd="3" destOrd="0" presId="urn:microsoft.com/office/officeart/2005/8/layout/hierarchy3"/>
    <dgm:cxn modelId="{A2CF8EBA-54BA-4F94-B6A3-3C09CC23AF3E}" type="presParOf" srcId="{20F4383A-4173-489E-AC55-EFE6DC888535}" destId="{65B796E0-4DF4-4F28-8CA4-103CE5DD2EA1}" srcOrd="4" destOrd="0" presId="urn:microsoft.com/office/officeart/2005/8/layout/hierarchy3"/>
    <dgm:cxn modelId="{F2532C79-F8F6-40B0-BC50-1D7B48105CEA}" type="presParOf" srcId="{20F4383A-4173-489E-AC55-EFE6DC888535}" destId="{C094131D-2F97-43DC-992F-1254E6690A8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F2CCDC-49E7-4341-A301-A0AD72E7ED3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70540D-95AA-4CE0-8B5F-96733884D283}">
      <dgm:prSet phldrT="[Текст]"/>
      <dgm:spPr/>
      <dgm:t>
        <a:bodyPr/>
        <a:lstStyle/>
        <a:p>
          <a:r>
            <a:rPr lang="ru-RU" dirty="0" smtClean="0"/>
            <a:t>Выявление одаренный детей</a:t>
          </a:r>
          <a:endParaRPr lang="ru-RU" dirty="0"/>
        </a:p>
      </dgm:t>
    </dgm:pt>
    <dgm:pt modelId="{6BE9EAB6-C1EE-481C-A50E-0DDFE1F758CD}" type="parTrans" cxnId="{2D74214A-9FD7-4568-8380-37FE935102DF}">
      <dgm:prSet/>
      <dgm:spPr/>
      <dgm:t>
        <a:bodyPr/>
        <a:lstStyle/>
        <a:p>
          <a:endParaRPr lang="ru-RU"/>
        </a:p>
      </dgm:t>
    </dgm:pt>
    <dgm:pt modelId="{E7FEC6AB-D2B1-4AE9-A4C6-B40B8E029089}" type="sibTrans" cxnId="{2D74214A-9FD7-4568-8380-37FE935102DF}">
      <dgm:prSet/>
      <dgm:spPr/>
      <dgm:t>
        <a:bodyPr/>
        <a:lstStyle/>
        <a:p>
          <a:endParaRPr lang="ru-RU"/>
        </a:p>
      </dgm:t>
    </dgm:pt>
    <dgm:pt modelId="{78E55218-0101-4E08-AA91-DC3D6AAD4FAA}">
      <dgm:prSet phldrT="[Текст]"/>
      <dgm:spPr/>
      <dgm:t>
        <a:bodyPr/>
        <a:lstStyle/>
        <a:p>
          <a:r>
            <a:rPr lang="ru-RU" dirty="0" smtClean="0"/>
            <a:t>Диагностика</a:t>
          </a:r>
          <a:endParaRPr lang="ru-RU" dirty="0"/>
        </a:p>
      </dgm:t>
    </dgm:pt>
    <dgm:pt modelId="{7A0B1C74-E35D-4363-8FF1-3145503E7033}" type="parTrans" cxnId="{8D261CE1-AE89-4B0F-8626-70743C74D4EE}">
      <dgm:prSet/>
      <dgm:spPr/>
      <dgm:t>
        <a:bodyPr/>
        <a:lstStyle/>
        <a:p>
          <a:endParaRPr lang="ru-RU"/>
        </a:p>
      </dgm:t>
    </dgm:pt>
    <dgm:pt modelId="{DFD34F82-A6FB-40E0-8F43-D713F3CBC109}" type="sibTrans" cxnId="{8D261CE1-AE89-4B0F-8626-70743C74D4EE}">
      <dgm:prSet/>
      <dgm:spPr/>
      <dgm:t>
        <a:bodyPr/>
        <a:lstStyle/>
        <a:p>
          <a:endParaRPr lang="ru-RU"/>
        </a:p>
      </dgm:t>
    </dgm:pt>
    <dgm:pt modelId="{B3EFCC24-DF0C-4C48-B1A8-B1D5CFF0793D}">
      <dgm:prSet phldrT="[Текст]"/>
      <dgm:spPr/>
      <dgm:t>
        <a:bodyPr/>
        <a:lstStyle/>
        <a:p>
          <a:r>
            <a:rPr lang="ru-RU" dirty="0" smtClean="0"/>
            <a:t>Создание банка данных</a:t>
          </a:r>
          <a:endParaRPr lang="ru-RU" dirty="0"/>
        </a:p>
      </dgm:t>
    </dgm:pt>
    <dgm:pt modelId="{BA362D7D-D0F6-4469-BB07-16A462349A6E}" type="parTrans" cxnId="{4BA0FBFC-EDBF-46F9-93AB-D46D7750043E}">
      <dgm:prSet/>
      <dgm:spPr/>
      <dgm:t>
        <a:bodyPr/>
        <a:lstStyle/>
        <a:p>
          <a:endParaRPr lang="ru-RU"/>
        </a:p>
      </dgm:t>
    </dgm:pt>
    <dgm:pt modelId="{32890526-5F9F-47D5-A035-D6A4A5ECA9C7}" type="sibTrans" cxnId="{4BA0FBFC-EDBF-46F9-93AB-D46D7750043E}">
      <dgm:prSet/>
      <dgm:spPr/>
      <dgm:t>
        <a:bodyPr/>
        <a:lstStyle/>
        <a:p>
          <a:endParaRPr lang="ru-RU"/>
        </a:p>
      </dgm:t>
    </dgm:pt>
    <dgm:pt modelId="{C4152D90-9677-4D06-9F82-8BED3DD5CEA4}">
      <dgm:prSet phldrT="[Текст]"/>
      <dgm:spPr/>
      <dgm:t>
        <a:bodyPr/>
        <a:lstStyle/>
        <a:p>
          <a:r>
            <a:rPr lang="ru-RU" dirty="0" smtClean="0"/>
            <a:t>Помощь одаренным учащимся</a:t>
          </a:r>
          <a:endParaRPr lang="ru-RU" dirty="0"/>
        </a:p>
      </dgm:t>
    </dgm:pt>
    <dgm:pt modelId="{4B7650E7-BF13-4557-9559-A2675048B23B}" type="parTrans" cxnId="{ED84A27B-13C7-4553-9058-80BB7BE6CEAE}">
      <dgm:prSet/>
      <dgm:spPr/>
      <dgm:t>
        <a:bodyPr/>
        <a:lstStyle/>
        <a:p>
          <a:endParaRPr lang="ru-RU"/>
        </a:p>
      </dgm:t>
    </dgm:pt>
    <dgm:pt modelId="{8CB4D9D8-EE6C-404F-8291-83F682B50089}" type="sibTrans" cxnId="{ED84A27B-13C7-4553-9058-80BB7BE6CEAE}">
      <dgm:prSet/>
      <dgm:spPr/>
      <dgm:t>
        <a:bodyPr/>
        <a:lstStyle/>
        <a:p>
          <a:endParaRPr lang="ru-RU"/>
        </a:p>
      </dgm:t>
    </dgm:pt>
    <dgm:pt modelId="{3833A8AD-0562-4788-BB76-2262ACCE9924}">
      <dgm:prSet phldrT="[Текст]"/>
      <dgm:spPr/>
      <dgm:t>
        <a:bodyPr/>
        <a:lstStyle/>
        <a:p>
          <a:r>
            <a:rPr lang="ru-RU" dirty="0" smtClean="0"/>
            <a:t>Факультативные и элективные курсы</a:t>
          </a:r>
          <a:endParaRPr lang="ru-RU" dirty="0"/>
        </a:p>
      </dgm:t>
    </dgm:pt>
    <dgm:pt modelId="{0151AE23-0868-4580-81C4-93CC6DE3CBA5}" type="parTrans" cxnId="{3F544A73-E265-41BC-AD0C-3CD94C230D67}">
      <dgm:prSet/>
      <dgm:spPr/>
      <dgm:t>
        <a:bodyPr/>
        <a:lstStyle/>
        <a:p>
          <a:endParaRPr lang="ru-RU"/>
        </a:p>
      </dgm:t>
    </dgm:pt>
    <dgm:pt modelId="{4787C923-D220-4513-88BE-6DE0B7659B54}" type="sibTrans" cxnId="{3F544A73-E265-41BC-AD0C-3CD94C230D67}">
      <dgm:prSet/>
      <dgm:spPr/>
      <dgm:t>
        <a:bodyPr/>
        <a:lstStyle/>
        <a:p>
          <a:endParaRPr lang="ru-RU"/>
        </a:p>
      </dgm:t>
    </dgm:pt>
    <dgm:pt modelId="{9C32140D-159D-4FFC-9446-63D452C8D1CA}">
      <dgm:prSet phldrT="[Текст]"/>
      <dgm:spPr/>
      <dgm:t>
        <a:bodyPr/>
        <a:lstStyle/>
        <a:p>
          <a:r>
            <a:rPr lang="ru-RU" dirty="0" smtClean="0"/>
            <a:t>Олимпиады </a:t>
          </a:r>
          <a:endParaRPr lang="ru-RU" dirty="0"/>
        </a:p>
      </dgm:t>
    </dgm:pt>
    <dgm:pt modelId="{4B6CCB91-E479-4694-83F9-99080191EF02}" type="parTrans" cxnId="{E8CE3C0E-B976-4BB9-92C0-5E04818F988F}">
      <dgm:prSet/>
      <dgm:spPr/>
      <dgm:t>
        <a:bodyPr/>
        <a:lstStyle/>
        <a:p>
          <a:endParaRPr lang="ru-RU"/>
        </a:p>
      </dgm:t>
    </dgm:pt>
    <dgm:pt modelId="{A7349FEA-0C11-4CFA-92F3-DA28C0E32112}" type="sibTrans" cxnId="{E8CE3C0E-B976-4BB9-92C0-5E04818F988F}">
      <dgm:prSet/>
      <dgm:spPr/>
      <dgm:t>
        <a:bodyPr/>
        <a:lstStyle/>
        <a:p>
          <a:endParaRPr lang="ru-RU"/>
        </a:p>
      </dgm:t>
    </dgm:pt>
    <dgm:pt modelId="{8E9435CF-FBAA-4E4B-8DB0-2CFB78DC2BF9}">
      <dgm:prSet phldrT="[Текст]"/>
      <dgm:spPr/>
      <dgm:t>
        <a:bodyPr/>
        <a:lstStyle/>
        <a:p>
          <a:r>
            <a:rPr lang="ru-RU" dirty="0" smtClean="0"/>
            <a:t>Работа с педагогическим коллективом</a:t>
          </a:r>
          <a:endParaRPr lang="ru-RU" dirty="0"/>
        </a:p>
      </dgm:t>
    </dgm:pt>
    <dgm:pt modelId="{E189C60D-604D-42CB-A832-14833EC13354}" type="parTrans" cxnId="{876932AA-CA7E-4735-8052-8A3262FA31EA}">
      <dgm:prSet/>
      <dgm:spPr/>
      <dgm:t>
        <a:bodyPr/>
        <a:lstStyle/>
        <a:p>
          <a:endParaRPr lang="ru-RU"/>
        </a:p>
      </dgm:t>
    </dgm:pt>
    <dgm:pt modelId="{22A689D0-9F70-41FE-AEAC-DC2B432E9B6A}" type="sibTrans" cxnId="{876932AA-CA7E-4735-8052-8A3262FA31EA}">
      <dgm:prSet/>
      <dgm:spPr/>
      <dgm:t>
        <a:bodyPr/>
        <a:lstStyle/>
        <a:p>
          <a:endParaRPr lang="ru-RU"/>
        </a:p>
      </dgm:t>
    </dgm:pt>
    <dgm:pt modelId="{CAAE6204-6F08-4688-B970-B19F210AECBF}">
      <dgm:prSet phldrT="[Текст]"/>
      <dgm:spPr/>
      <dgm:t>
        <a:bodyPr/>
        <a:lstStyle/>
        <a:p>
          <a:r>
            <a:rPr lang="ru-RU" dirty="0" smtClean="0"/>
            <a:t>Семинары </a:t>
          </a:r>
          <a:endParaRPr lang="ru-RU" dirty="0"/>
        </a:p>
      </dgm:t>
    </dgm:pt>
    <dgm:pt modelId="{B61B84AB-A690-4951-BE37-B89355047BFE}" type="parTrans" cxnId="{AEB200B7-9B27-4522-8B54-A5B9CB8D4D1C}">
      <dgm:prSet/>
      <dgm:spPr/>
      <dgm:t>
        <a:bodyPr/>
        <a:lstStyle/>
        <a:p>
          <a:endParaRPr lang="ru-RU"/>
        </a:p>
      </dgm:t>
    </dgm:pt>
    <dgm:pt modelId="{5C60F34C-9C37-47CD-97B6-21F41AD77CE5}" type="sibTrans" cxnId="{AEB200B7-9B27-4522-8B54-A5B9CB8D4D1C}">
      <dgm:prSet/>
      <dgm:spPr/>
      <dgm:t>
        <a:bodyPr/>
        <a:lstStyle/>
        <a:p>
          <a:endParaRPr lang="ru-RU"/>
        </a:p>
      </dgm:t>
    </dgm:pt>
    <dgm:pt modelId="{7BB96C50-2008-4210-95F7-E1A766CC9836}">
      <dgm:prSet phldrT="[Текст]"/>
      <dgm:spPr/>
      <dgm:t>
        <a:bodyPr/>
        <a:lstStyle/>
        <a:p>
          <a:r>
            <a:rPr lang="ru-RU" dirty="0" smtClean="0"/>
            <a:t>Курсы </a:t>
          </a:r>
          <a:endParaRPr lang="ru-RU" dirty="0"/>
        </a:p>
      </dgm:t>
    </dgm:pt>
    <dgm:pt modelId="{A4448AF2-C131-467D-A21F-FD706DCDE32D}" type="parTrans" cxnId="{473167E2-B68C-4367-A75C-031BB78C0647}">
      <dgm:prSet/>
      <dgm:spPr/>
      <dgm:t>
        <a:bodyPr/>
        <a:lstStyle/>
        <a:p>
          <a:endParaRPr lang="ru-RU"/>
        </a:p>
      </dgm:t>
    </dgm:pt>
    <dgm:pt modelId="{EC6641A7-2C70-4556-9CEC-FA6D0A7A0099}" type="sibTrans" cxnId="{473167E2-B68C-4367-A75C-031BB78C0647}">
      <dgm:prSet/>
      <dgm:spPr/>
      <dgm:t>
        <a:bodyPr/>
        <a:lstStyle/>
        <a:p>
          <a:endParaRPr lang="ru-RU"/>
        </a:p>
      </dgm:t>
    </dgm:pt>
    <dgm:pt modelId="{DCBA54C6-576A-4AC3-9F4E-E64E29754B4B}">
      <dgm:prSet phldrT="[Текст]"/>
      <dgm:spPr/>
      <dgm:t>
        <a:bodyPr/>
        <a:lstStyle/>
        <a:p>
          <a:endParaRPr lang="ru-RU" dirty="0"/>
        </a:p>
      </dgm:t>
    </dgm:pt>
    <dgm:pt modelId="{B8172DC9-3B62-4958-9926-D71B7A606BF0}" type="parTrans" cxnId="{42CF162A-F623-4350-BD5D-9158B8755316}">
      <dgm:prSet/>
      <dgm:spPr/>
      <dgm:t>
        <a:bodyPr/>
        <a:lstStyle/>
        <a:p>
          <a:endParaRPr lang="ru-RU"/>
        </a:p>
      </dgm:t>
    </dgm:pt>
    <dgm:pt modelId="{B09D42FA-C6E6-470D-A551-F5839D63D73E}" type="sibTrans" cxnId="{42CF162A-F623-4350-BD5D-9158B8755316}">
      <dgm:prSet/>
      <dgm:spPr/>
      <dgm:t>
        <a:bodyPr/>
        <a:lstStyle/>
        <a:p>
          <a:endParaRPr lang="ru-RU"/>
        </a:p>
      </dgm:t>
    </dgm:pt>
    <dgm:pt modelId="{6480ECB3-F898-4999-AE8A-29C0AC26758B}">
      <dgm:prSet phldrT="[Текст]"/>
      <dgm:spPr/>
      <dgm:t>
        <a:bodyPr/>
        <a:lstStyle/>
        <a:p>
          <a:r>
            <a:rPr lang="ru-RU" dirty="0" smtClean="0"/>
            <a:t>Психолого-педагогическое сопровождение</a:t>
          </a:r>
          <a:endParaRPr lang="ru-RU" dirty="0"/>
        </a:p>
      </dgm:t>
    </dgm:pt>
    <dgm:pt modelId="{1D7E561F-6872-417D-B024-1DD4C6ADB25C}" type="parTrans" cxnId="{9F483D0C-B224-4CCE-96CA-70BBBA8E9F09}">
      <dgm:prSet/>
      <dgm:spPr/>
      <dgm:t>
        <a:bodyPr/>
        <a:lstStyle/>
        <a:p>
          <a:endParaRPr lang="ru-RU"/>
        </a:p>
      </dgm:t>
    </dgm:pt>
    <dgm:pt modelId="{9B78FB5B-9D76-430F-AA1D-4431090A197A}" type="sibTrans" cxnId="{9F483D0C-B224-4CCE-96CA-70BBBA8E9F09}">
      <dgm:prSet/>
      <dgm:spPr/>
      <dgm:t>
        <a:bodyPr/>
        <a:lstStyle/>
        <a:p>
          <a:endParaRPr lang="ru-RU"/>
        </a:p>
      </dgm:t>
    </dgm:pt>
    <dgm:pt modelId="{F7147F67-9FB2-4FDF-BAE0-CA5925419B45}">
      <dgm:prSet phldrT="[Текст]"/>
      <dgm:spPr/>
      <dgm:t>
        <a:bodyPr/>
        <a:lstStyle/>
        <a:p>
          <a:r>
            <a:rPr lang="ru-RU" dirty="0" smtClean="0"/>
            <a:t>Исследовательская деятельность</a:t>
          </a:r>
          <a:endParaRPr lang="ru-RU" dirty="0"/>
        </a:p>
      </dgm:t>
    </dgm:pt>
    <dgm:pt modelId="{C6EA0558-2595-4D0F-9CD3-5FAD0267D7D7}" type="parTrans" cxnId="{E39975CE-662E-41B9-BCDC-5C9B07BDA355}">
      <dgm:prSet/>
      <dgm:spPr/>
      <dgm:t>
        <a:bodyPr/>
        <a:lstStyle/>
        <a:p>
          <a:endParaRPr lang="ru-RU"/>
        </a:p>
      </dgm:t>
    </dgm:pt>
    <dgm:pt modelId="{32671D49-01E8-4604-9310-B4E153DE4FF7}" type="sibTrans" cxnId="{E39975CE-662E-41B9-BCDC-5C9B07BDA355}">
      <dgm:prSet/>
      <dgm:spPr/>
      <dgm:t>
        <a:bodyPr/>
        <a:lstStyle/>
        <a:p>
          <a:endParaRPr lang="ru-RU"/>
        </a:p>
      </dgm:t>
    </dgm:pt>
    <dgm:pt modelId="{468FF10D-087A-42D3-8E90-C1FCF5409A92}">
      <dgm:prSet phldrT="[Текст]"/>
      <dgm:spPr/>
      <dgm:t>
        <a:bodyPr/>
        <a:lstStyle/>
        <a:p>
          <a:r>
            <a:rPr lang="ru-RU" dirty="0" smtClean="0"/>
            <a:t>Конференции </a:t>
          </a:r>
          <a:endParaRPr lang="ru-RU" dirty="0"/>
        </a:p>
      </dgm:t>
    </dgm:pt>
    <dgm:pt modelId="{39F5D93E-1CEE-4660-A199-11982D893105}" type="parTrans" cxnId="{CFBBD115-BCC0-4FE3-ACE5-5A758AFED219}">
      <dgm:prSet/>
      <dgm:spPr/>
      <dgm:t>
        <a:bodyPr/>
        <a:lstStyle/>
        <a:p>
          <a:endParaRPr lang="ru-RU"/>
        </a:p>
      </dgm:t>
    </dgm:pt>
    <dgm:pt modelId="{D3965347-1BB8-43DC-80C8-7E46EFD860DB}" type="sibTrans" cxnId="{CFBBD115-BCC0-4FE3-ACE5-5A758AFED219}">
      <dgm:prSet/>
      <dgm:spPr/>
      <dgm:t>
        <a:bodyPr/>
        <a:lstStyle/>
        <a:p>
          <a:endParaRPr lang="ru-RU"/>
        </a:p>
      </dgm:t>
    </dgm:pt>
    <dgm:pt modelId="{18D1F57C-E80A-4806-8D39-F1F70B14303B}">
      <dgm:prSet phldrT="[Текст]"/>
      <dgm:spPr/>
      <dgm:t>
        <a:bodyPr/>
        <a:lstStyle/>
        <a:p>
          <a:r>
            <a:rPr lang="ru-RU" dirty="0" smtClean="0"/>
            <a:t>Клуб интеллектуальных игр (школа, поселок, район)</a:t>
          </a:r>
          <a:endParaRPr lang="ru-RU" dirty="0"/>
        </a:p>
      </dgm:t>
    </dgm:pt>
    <dgm:pt modelId="{7395DE00-147F-4236-9F37-AA4397042EFC}" type="parTrans" cxnId="{DB3A44A3-763E-4517-ABFD-6488C0189D41}">
      <dgm:prSet/>
      <dgm:spPr/>
      <dgm:t>
        <a:bodyPr/>
        <a:lstStyle/>
        <a:p>
          <a:endParaRPr lang="ru-RU"/>
        </a:p>
      </dgm:t>
    </dgm:pt>
    <dgm:pt modelId="{DA959967-E6AD-46CD-A422-A4C59D09C317}" type="sibTrans" cxnId="{DB3A44A3-763E-4517-ABFD-6488C0189D41}">
      <dgm:prSet/>
      <dgm:spPr/>
      <dgm:t>
        <a:bodyPr/>
        <a:lstStyle/>
        <a:p>
          <a:endParaRPr lang="ru-RU"/>
        </a:p>
      </dgm:t>
    </dgm:pt>
    <dgm:pt modelId="{AB9EB8D5-22CB-4990-8EFB-07D0758315A6}">
      <dgm:prSet phldrT="[Текст]"/>
      <dgm:spPr/>
      <dgm:t>
        <a:bodyPr/>
        <a:lstStyle/>
        <a:p>
          <a:r>
            <a:rPr lang="ru-RU" dirty="0" smtClean="0"/>
            <a:t>НОУ;</a:t>
          </a:r>
          <a:endParaRPr lang="ru-RU" dirty="0"/>
        </a:p>
      </dgm:t>
    </dgm:pt>
    <dgm:pt modelId="{C3DE5D42-2D4C-4516-905A-48C6F43C5395}" type="parTrans" cxnId="{5516F407-8F87-407F-8918-607AB939A325}">
      <dgm:prSet/>
      <dgm:spPr/>
      <dgm:t>
        <a:bodyPr/>
        <a:lstStyle/>
        <a:p>
          <a:endParaRPr lang="ru-RU"/>
        </a:p>
      </dgm:t>
    </dgm:pt>
    <dgm:pt modelId="{6A101B02-C61F-4353-84F7-61AF7A4D4B67}" type="sibTrans" cxnId="{5516F407-8F87-407F-8918-607AB939A325}">
      <dgm:prSet/>
      <dgm:spPr/>
      <dgm:t>
        <a:bodyPr/>
        <a:lstStyle/>
        <a:p>
          <a:endParaRPr lang="ru-RU"/>
        </a:p>
      </dgm:t>
    </dgm:pt>
    <dgm:pt modelId="{FC6BFC26-3D4C-41AA-A556-46FBEFE42F2A}">
      <dgm:prSet phldrT="[Текст]"/>
      <dgm:spPr/>
      <dgm:t>
        <a:bodyPr/>
        <a:lstStyle/>
        <a:p>
          <a:r>
            <a:rPr lang="ru-RU" dirty="0" smtClean="0"/>
            <a:t>Методическая помощь в создании научных кафедр</a:t>
          </a:r>
          <a:endParaRPr lang="ru-RU" dirty="0"/>
        </a:p>
      </dgm:t>
    </dgm:pt>
    <dgm:pt modelId="{C6068308-4982-4A53-B8A2-09E8A820748F}" type="parTrans" cxnId="{81436DDF-91AD-40DA-B77E-F3954FE72ED2}">
      <dgm:prSet/>
      <dgm:spPr/>
      <dgm:t>
        <a:bodyPr/>
        <a:lstStyle/>
        <a:p>
          <a:endParaRPr lang="ru-RU"/>
        </a:p>
      </dgm:t>
    </dgm:pt>
    <dgm:pt modelId="{59009A86-8DB3-47C6-BEC8-81F8B32E345C}" type="sibTrans" cxnId="{81436DDF-91AD-40DA-B77E-F3954FE72ED2}">
      <dgm:prSet/>
      <dgm:spPr/>
      <dgm:t>
        <a:bodyPr/>
        <a:lstStyle/>
        <a:p>
          <a:endParaRPr lang="ru-RU"/>
        </a:p>
      </dgm:t>
    </dgm:pt>
    <dgm:pt modelId="{8945BBB6-F7F4-46FC-9121-0F3469C4A643}">
      <dgm:prSet phldrT="[Текст]"/>
      <dgm:spPr/>
      <dgm:t>
        <a:bodyPr/>
        <a:lstStyle/>
        <a:p>
          <a:r>
            <a:rPr lang="ru-RU" dirty="0" smtClean="0"/>
            <a:t>Использование возможностей Интернет</a:t>
          </a:r>
          <a:endParaRPr lang="ru-RU" dirty="0"/>
        </a:p>
      </dgm:t>
    </dgm:pt>
    <dgm:pt modelId="{5C954678-6A60-4C18-8A14-8EBD627547FD}" type="parTrans" cxnId="{625D0531-AA33-4A04-BC3F-05F3206DD445}">
      <dgm:prSet/>
      <dgm:spPr/>
      <dgm:t>
        <a:bodyPr/>
        <a:lstStyle/>
        <a:p>
          <a:endParaRPr lang="ru-RU"/>
        </a:p>
      </dgm:t>
    </dgm:pt>
    <dgm:pt modelId="{D82D1BEC-4A72-43B7-833E-222B5DACBCC2}" type="sibTrans" cxnId="{625D0531-AA33-4A04-BC3F-05F3206DD445}">
      <dgm:prSet/>
      <dgm:spPr/>
      <dgm:t>
        <a:bodyPr/>
        <a:lstStyle/>
        <a:p>
          <a:endParaRPr lang="ru-RU"/>
        </a:p>
      </dgm:t>
    </dgm:pt>
    <dgm:pt modelId="{FBDB0E20-0C84-4748-A842-236EE931BA90}">
      <dgm:prSet phldrT="[Текст]"/>
      <dgm:spPr/>
      <dgm:t>
        <a:bodyPr/>
        <a:lstStyle/>
        <a:p>
          <a:r>
            <a:rPr lang="ru-RU" dirty="0" smtClean="0"/>
            <a:t>Социальное сотрудничество с библиотеками</a:t>
          </a:r>
          <a:endParaRPr lang="ru-RU" dirty="0"/>
        </a:p>
      </dgm:t>
    </dgm:pt>
    <dgm:pt modelId="{2594F636-28CC-4AAC-A79F-F4F0D5DE5914}" type="parTrans" cxnId="{E8438CEA-B2C8-4527-9EC3-8BB1EC67DF62}">
      <dgm:prSet/>
      <dgm:spPr/>
      <dgm:t>
        <a:bodyPr/>
        <a:lstStyle/>
        <a:p>
          <a:endParaRPr lang="ru-RU"/>
        </a:p>
      </dgm:t>
    </dgm:pt>
    <dgm:pt modelId="{6D23593A-5922-4AB9-B3AE-E63AF24F4492}" type="sibTrans" cxnId="{E8438CEA-B2C8-4527-9EC3-8BB1EC67DF62}">
      <dgm:prSet/>
      <dgm:spPr/>
      <dgm:t>
        <a:bodyPr/>
        <a:lstStyle/>
        <a:p>
          <a:endParaRPr lang="ru-RU"/>
        </a:p>
      </dgm:t>
    </dgm:pt>
    <dgm:pt modelId="{386EDC9A-FEE7-4190-ADEC-89FD95F761C7}" type="pres">
      <dgm:prSet presAssocID="{DAF2CCDC-49E7-4341-A301-A0AD72E7ED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B327D1-BEAE-4381-8712-B4111E62287F}" type="pres">
      <dgm:prSet presAssocID="{1E70540D-95AA-4CE0-8B5F-96733884D283}" presName="composite" presStyleCnt="0"/>
      <dgm:spPr/>
    </dgm:pt>
    <dgm:pt modelId="{39808480-CBC7-41F8-8660-CB28A521AC00}" type="pres">
      <dgm:prSet presAssocID="{1E70540D-95AA-4CE0-8B5F-96733884D283}" presName="parTx" presStyleLbl="alignNode1" presStyleIdx="0" presStyleCnt="3" custScaleX="83127" custScaleY="96154" custLinFactNeighborX="-1975" custLinFactNeighborY="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20C89-99BF-42BA-939E-6EB743E112F0}" type="pres">
      <dgm:prSet presAssocID="{1E70540D-95AA-4CE0-8B5F-96733884D283}" presName="desTx" presStyleLbl="alignAccFollowNode1" presStyleIdx="0" presStyleCnt="3" custScaleX="86981" custScaleY="100000" custLinFactNeighborX="-43" custLinFactNeighborY="3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4D516-C5AF-4D9F-8C9B-EA5D61E50D40}" type="pres">
      <dgm:prSet presAssocID="{E7FEC6AB-D2B1-4AE9-A4C6-B40B8E029089}" presName="space" presStyleCnt="0"/>
      <dgm:spPr/>
    </dgm:pt>
    <dgm:pt modelId="{F5DAC9B2-3310-4517-B388-0F4FD5155637}" type="pres">
      <dgm:prSet presAssocID="{C4152D90-9677-4D06-9F82-8BED3DD5CEA4}" presName="composite" presStyleCnt="0"/>
      <dgm:spPr/>
    </dgm:pt>
    <dgm:pt modelId="{C2682AB6-A72E-492A-9973-5D2FC291C031}" type="pres">
      <dgm:prSet presAssocID="{C4152D90-9677-4D06-9F82-8BED3DD5CEA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0ED7F-EF86-4231-A099-27AA1EB4F79A}" type="pres">
      <dgm:prSet presAssocID="{C4152D90-9677-4D06-9F82-8BED3DD5CEA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A1FF3-BD95-4715-A2F3-917CF1FDF629}" type="pres">
      <dgm:prSet presAssocID="{8CB4D9D8-EE6C-404F-8291-83F682B50089}" presName="space" presStyleCnt="0"/>
      <dgm:spPr/>
    </dgm:pt>
    <dgm:pt modelId="{012FFDB3-22A0-46A1-9C06-1B4484F3A66A}" type="pres">
      <dgm:prSet presAssocID="{8E9435CF-FBAA-4E4B-8DB0-2CFB78DC2BF9}" presName="composite" presStyleCnt="0"/>
      <dgm:spPr/>
    </dgm:pt>
    <dgm:pt modelId="{930751C2-817F-42B2-B3CC-23FEC66E43CD}" type="pres">
      <dgm:prSet presAssocID="{8E9435CF-FBAA-4E4B-8DB0-2CFB78DC2BF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2DEE1-9F8B-4E65-BD75-B3685EC7135E}" type="pres">
      <dgm:prSet presAssocID="{8E9435CF-FBAA-4E4B-8DB0-2CFB78DC2BF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29F73B-F362-4B9F-A03D-DED9AEEA4058}" type="presOf" srcId="{B3EFCC24-DF0C-4C48-B1A8-B1D5CFF0793D}" destId="{AD720C89-99BF-42BA-939E-6EB743E112F0}" srcOrd="0" destOrd="1" presId="urn:microsoft.com/office/officeart/2005/8/layout/hList1"/>
    <dgm:cxn modelId="{473167E2-B68C-4367-A75C-031BB78C0647}" srcId="{8E9435CF-FBAA-4E4B-8DB0-2CFB78DC2BF9}" destId="{7BB96C50-2008-4210-95F7-E1A766CC9836}" srcOrd="1" destOrd="0" parTransId="{A4448AF2-C131-467D-A21F-FD706DCDE32D}" sibTransId="{EC6641A7-2C70-4556-9CEC-FA6D0A7A0099}"/>
    <dgm:cxn modelId="{E39975CE-662E-41B9-BCDC-5C9B07BDA355}" srcId="{C4152D90-9677-4D06-9F82-8BED3DD5CEA4}" destId="{F7147F67-9FB2-4FDF-BAE0-CA5925419B45}" srcOrd="2" destOrd="0" parTransId="{C6EA0558-2595-4D0F-9CD3-5FAD0267D7D7}" sibTransId="{32671D49-01E8-4604-9310-B4E153DE4FF7}"/>
    <dgm:cxn modelId="{F6E6E0AC-01C2-412F-92C3-914CBC422376}" type="presOf" srcId="{3833A8AD-0562-4788-BB76-2262ACCE9924}" destId="{7E10ED7F-EF86-4231-A099-27AA1EB4F79A}" srcOrd="0" destOrd="0" presId="urn:microsoft.com/office/officeart/2005/8/layout/hList1"/>
    <dgm:cxn modelId="{AEB200B7-9B27-4522-8B54-A5B9CB8D4D1C}" srcId="{8E9435CF-FBAA-4E4B-8DB0-2CFB78DC2BF9}" destId="{CAAE6204-6F08-4688-B970-B19F210AECBF}" srcOrd="0" destOrd="0" parTransId="{B61B84AB-A690-4951-BE37-B89355047BFE}" sibTransId="{5C60F34C-9C37-47CD-97B6-21F41AD77CE5}"/>
    <dgm:cxn modelId="{46A9C752-6CE8-431C-B36E-9EA614697FCA}" type="presOf" srcId="{7BB96C50-2008-4210-95F7-E1A766CC9836}" destId="{BB62DEE1-9F8B-4E65-BD75-B3685EC7135E}" srcOrd="0" destOrd="1" presId="urn:microsoft.com/office/officeart/2005/8/layout/hList1"/>
    <dgm:cxn modelId="{DA332946-C87E-43F5-9D3C-112A56FE1407}" type="presOf" srcId="{FBDB0E20-0C84-4748-A842-236EE931BA90}" destId="{BB62DEE1-9F8B-4E65-BD75-B3685EC7135E}" srcOrd="0" destOrd="4" presId="urn:microsoft.com/office/officeart/2005/8/layout/hList1"/>
    <dgm:cxn modelId="{625D0531-AA33-4A04-BC3F-05F3206DD445}" srcId="{8E9435CF-FBAA-4E4B-8DB0-2CFB78DC2BF9}" destId="{8945BBB6-F7F4-46FC-9121-0F3469C4A643}" srcOrd="3" destOrd="0" parTransId="{5C954678-6A60-4C18-8A14-8EBD627547FD}" sibTransId="{D82D1BEC-4A72-43B7-833E-222B5DACBCC2}"/>
    <dgm:cxn modelId="{9CC63B85-7A41-43F5-BD6C-E413828AB250}" type="presOf" srcId="{468FF10D-087A-42D3-8E90-C1FCF5409A92}" destId="{7E10ED7F-EF86-4231-A099-27AA1EB4F79A}" srcOrd="0" destOrd="3" presId="urn:microsoft.com/office/officeart/2005/8/layout/hList1"/>
    <dgm:cxn modelId="{E8438CEA-B2C8-4527-9EC3-8BB1EC67DF62}" srcId="{8E9435CF-FBAA-4E4B-8DB0-2CFB78DC2BF9}" destId="{FBDB0E20-0C84-4748-A842-236EE931BA90}" srcOrd="4" destOrd="0" parTransId="{2594F636-28CC-4AAC-A79F-F4F0D5DE5914}" sibTransId="{6D23593A-5922-4AB9-B3AE-E63AF24F4492}"/>
    <dgm:cxn modelId="{9F483D0C-B224-4CCE-96CA-70BBBA8E9F09}" srcId="{1E70540D-95AA-4CE0-8B5F-96733884D283}" destId="{6480ECB3-F898-4999-AE8A-29C0AC26758B}" srcOrd="2" destOrd="0" parTransId="{1D7E561F-6872-417D-B024-1DD4C6ADB25C}" sibTransId="{9B78FB5B-9D76-430F-AA1D-4431090A197A}"/>
    <dgm:cxn modelId="{408A6138-A324-459D-AA6B-97AF079EFAD3}" type="presOf" srcId="{8E9435CF-FBAA-4E4B-8DB0-2CFB78DC2BF9}" destId="{930751C2-817F-42B2-B3CC-23FEC66E43CD}" srcOrd="0" destOrd="0" presId="urn:microsoft.com/office/officeart/2005/8/layout/hList1"/>
    <dgm:cxn modelId="{5516F407-8F87-407F-8918-607AB939A325}" srcId="{C4152D90-9677-4D06-9F82-8BED3DD5CEA4}" destId="{AB9EB8D5-22CB-4990-8EFB-07D0758315A6}" srcOrd="5" destOrd="0" parTransId="{C3DE5D42-2D4C-4516-905A-48C6F43C5395}" sibTransId="{6A101B02-C61F-4353-84F7-61AF7A4D4B67}"/>
    <dgm:cxn modelId="{4A5ACB97-06F3-428D-8EAA-C8A15C591FEB}" type="presOf" srcId="{AB9EB8D5-22CB-4990-8EFB-07D0758315A6}" destId="{7E10ED7F-EF86-4231-A099-27AA1EB4F79A}" srcOrd="0" destOrd="5" presId="urn:microsoft.com/office/officeart/2005/8/layout/hList1"/>
    <dgm:cxn modelId="{81436DDF-91AD-40DA-B77E-F3954FE72ED2}" srcId="{8E9435CF-FBAA-4E4B-8DB0-2CFB78DC2BF9}" destId="{FC6BFC26-3D4C-41AA-A556-46FBEFE42F2A}" srcOrd="2" destOrd="0" parTransId="{C6068308-4982-4A53-B8A2-09E8A820748F}" sibTransId="{59009A86-8DB3-47C6-BEC8-81F8B32E345C}"/>
    <dgm:cxn modelId="{EE225D87-7656-481E-8AB4-3B501D18E375}" type="presOf" srcId="{C4152D90-9677-4D06-9F82-8BED3DD5CEA4}" destId="{C2682AB6-A72E-492A-9973-5D2FC291C031}" srcOrd="0" destOrd="0" presId="urn:microsoft.com/office/officeart/2005/8/layout/hList1"/>
    <dgm:cxn modelId="{ED84A27B-13C7-4553-9058-80BB7BE6CEAE}" srcId="{DAF2CCDC-49E7-4341-A301-A0AD72E7ED3C}" destId="{C4152D90-9677-4D06-9F82-8BED3DD5CEA4}" srcOrd="1" destOrd="0" parTransId="{4B7650E7-BF13-4557-9559-A2675048B23B}" sibTransId="{8CB4D9D8-EE6C-404F-8291-83F682B50089}"/>
    <dgm:cxn modelId="{F155CDA7-CD21-4521-A745-BBFACC216EA6}" type="presOf" srcId="{8945BBB6-F7F4-46FC-9121-0F3469C4A643}" destId="{BB62DEE1-9F8B-4E65-BD75-B3685EC7135E}" srcOrd="0" destOrd="3" presId="urn:microsoft.com/office/officeart/2005/8/layout/hList1"/>
    <dgm:cxn modelId="{8D261CE1-AE89-4B0F-8626-70743C74D4EE}" srcId="{1E70540D-95AA-4CE0-8B5F-96733884D283}" destId="{78E55218-0101-4E08-AA91-DC3D6AAD4FAA}" srcOrd="0" destOrd="0" parTransId="{7A0B1C74-E35D-4363-8FF1-3145503E7033}" sibTransId="{DFD34F82-A6FB-40E0-8F43-D713F3CBC109}"/>
    <dgm:cxn modelId="{2D74214A-9FD7-4568-8380-37FE935102DF}" srcId="{DAF2CCDC-49E7-4341-A301-A0AD72E7ED3C}" destId="{1E70540D-95AA-4CE0-8B5F-96733884D283}" srcOrd="0" destOrd="0" parTransId="{6BE9EAB6-C1EE-481C-A50E-0DDFE1F758CD}" sibTransId="{E7FEC6AB-D2B1-4AE9-A4C6-B40B8E029089}"/>
    <dgm:cxn modelId="{4BA0FBFC-EDBF-46F9-93AB-D46D7750043E}" srcId="{1E70540D-95AA-4CE0-8B5F-96733884D283}" destId="{B3EFCC24-DF0C-4C48-B1A8-B1D5CFF0793D}" srcOrd="1" destOrd="0" parTransId="{BA362D7D-D0F6-4469-BB07-16A462349A6E}" sibTransId="{32890526-5F9F-47D5-A035-D6A4A5ECA9C7}"/>
    <dgm:cxn modelId="{233E1FF0-24FD-43AE-AD93-CA328A89CDCF}" type="presOf" srcId="{CAAE6204-6F08-4688-B970-B19F210AECBF}" destId="{BB62DEE1-9F8B-4E65-BD75-B3685EC7135E}" srcOrd="0" destOrd="0" presId="urn:microsoft.com/office/officeart/2005/8/layout/hList1"/>
    <dgm:cxn modelId="{42CF162A-F623-4350-BD5D-9158B8755316}" srcId="{1E70540D-95AA-4CE0-8B5F-96733884D283}" destId="{DCBA54C6-576A-4AC3-9F4E-E64E29754B4B}" srcOrd="3" destOrd="0" parTransId="{B8172DC9-3B62-4958-9926-D71B7A606BF0}" sibTransId="{B09D42FA-C6E6-470D-A551-F5839D63D73E}"/>
    <dgm:cxn modelId="{AB4786D1-9B3B-4608-933D-11E96D1ABB3D}" type="presOf" srcId="{6480ECB3-F898-4999-AE8A-29C0AC26758B}" destId="{AD720C89-99BF-42BA-939E-6EB743E112F0}" srcOrd="0" destOrd="2" presId="urn:microsoft.com/office/officeart/2005/8/layout/hList1"/>
    <dgm:cxn modelId="{876932AA-CA7E-4735-8052-8A3262FA31EA}" srcId="{DAF2CCDC-49E7-4341-A301-A0AD72E7ED3C}" destId="{8E9435CF-FBAA-4E4B-8DB0-2CFB78DC2BF9}" srcOrd="2" destOrd="0" parTransId="{E189C60D-604D-42CB-A832-14833EC13354}" sibTransId="{22A689D0-9F70-41FE-AEAC-DC2B432E9B6A}"/>
    <dgm:cxn modelId="{CFBBD115-BCC0-4FE3-ACE5-5A758AFED219}" srcId="{C4152D90-9677-4D06-9F82-8BED3DD5CEA4}" destId="{468FF10D-087A-42D3-8E90-C1FCF5409A92}" srcOrd="3" destOrd="0" parTransId="{39F5D93E-1CEE-4660-A199-11982D893105}" sibTransId="{D3965347-1BB8-43DC-80C8-7E46EFD860DB}"/>
    <dgm:cxn modelId="{360C7441-3A10-4C45-807B-5FDB3BD3B544}" type="presOf" srcId="{1E70540D-95AA-4CE0-8B5F-96733884D283}" destId="{39808480-CBC7-41F8-8660-CB28A521AC00}" srcOrd="0" destOrd="0" presId="urn:microsoft.com/office/officeart/2005/8/layout/hList1"/>
    <dgm:cxn modelId="{E8CE3C0E-B976-4BB9-92C0-5E04818F988F}" srcId="{C4152D90-9677-4D06-9F82-8BED3DD5CEA4}" destId="{9C32140D-159D-4FFC-9446-63D452C8D1CA}" srcOrd="1" destOrd="0" parTransId="{4B6CCB91-E479-4694-83F9-99080191EF02}" sibTransId="{A7349FEA-0C11-4CFA-92F3-DA28C0E32112}"/>
    <dgm:cxn modelId="{643EB1F6-365D-4DF8-A2A5-E2C2A93C60D1}" type="presOf" srcId="{F7147F67-9FB2-4FDF-BAE0-CA5925419B45}" destId="{7E10ED7F-EF86-4231-A099-27AA1EB4F79A}" srcOrd="0" destOrd="2" presId="urn:microsoft.com/office/officeart/2005/8/layout/hList1"/>
    <dgm:cxn modelId="{3388770C-B00E-4951-BE28-7ABD78837432}" type="presOf" srcId="{78E55218-0101-4E08-AA91-DC3D6AAD4FAA}" destId="{AD720C89-99BF-42BA-939E-6EB743E112F0}" srcOrd="0" destOrd="0" presId="urn:microsoft.com/office/officeart/2005/8/layout/hList1"/>
    <dgm:cxn modelId="{5CCA2B47-C3E4-4FF9-B31D-679C4E0A1C43}" type="presOf" srcId="{FC6BFC26-3D4C-41AA-A556-46FBEFE42F2A}" destId="{BB62DEE1-9F8B-4E65-BD75-B3685EC7135E}" srcOrd="0" destOrd="2" presId="urn:microsoft.com/office/officeart/2005/8/layout/hList1"/>
    <dgm:cxn modelId="{7B6BD125-1E57-4935-AC63-94EA120D33B9}" type="presOf" srcId="{DAF2CCDC-49E7-4341-A301-A0AD72E7ED3C}" destId="{386EDC9A-FEE7-4190-ADEC-89FD95F761C7}" srcOrd="0" destOrd="0" presId="urn:microsoft.com/office/officeart/2005/8/layout/hList1"/>
    <dgm:cxn modelId="{0F1C3120-4F9B-4425-8B06-017EFC8380D2}" type="presOf" srcId="{DCBA54C6-576A-4AC3-9F4E-E64E29754B4B}" destId="{AD720C89-99BF-42BA-939E-6EB743E112F0}" srcOrd="0" destOrd="3" presId="urn:microsoft.com/office/officeart/2005/8/layout/hList1"/>
    <dgm:cxn modelId="{3F544A73-E265-41BC-AD0C-3CD94C230D67}" srcId="{C4152D90-9677-4D06-9F82-8BED3DD5CEA4}" destId="{3833A8AD-0562-4788-BB76-2262ACCE9924}" srcOrd="0" destOrd="0" parTransId="{0151AE23-0868-4580-81C4-93CC6DE3CBA5}" sibTransId="{4787C923-D220-4513-88BE-6DE0B7659B54}"/>
    <dgm:cxn modelId="{B460A58C-6453-444F-84EA-D5C71A46379B}" type="presOf" srcId="{9C32140D-159D-4FFC-9446-63D452C8D1CA}" destId="{7E10ED7F-EF86-4231-A099-27AA1EB4F79A}" srcOrd="0" destOrd="1" presId="urn:microsoft.com/office/officeart/2005/8/layout/hList1"/>
    <dgm:cxn modelId="{DB3A44A3-763E-4517-ABFD-6488C0189D41}" srcId="{C4152D90-9677-4D06-9F82-8BED3DD5CEA4}" destId="{18D1F57C-E80A-4806-8D39-F1F70B14303B}" srcOrd="4" destOrd="0" parTransId="{7395DE00-147F-4236-9F37-AA4397042EFC}" sibTransId="{DA959967-E6AD-46CD-A422-A4C59D09C317}"/>
    <dgm:cxn modelId="{D146367D-EC35-499A-9E96-09ACAE266C28}" type="presOf" srcId="{18D1F57C-E80A-4806-8D39-F1F70B14303B}" destId="{7E10ED7F-EF86-4231-A099-27AA1EB4F79A}" srcOrd="0" destOrd="4" presId="urn:microsoft.com/office/officeart/2005/8/layout/hList1"/>
    <dgm:cxn modelId="{A449B852-9EAE-475F-BD20-34F12C0741D1}" type="presParOf" srcId="{386EDC9A-FEE7-4190-ADEC-89FD95F761C7}" destId="{83B327D1-BEAE-4381-8712-B4111E62287F}" srcOrd="0" destOrd="0" presId="urn:microsoft.com/office/officeart/2005/8/layout/hList1"/>
    <dgm:cxn modelId="{058AE50F-4BF2-4D78-91FD-98E70894229F}" type="presParOf" srcId="{83B327D1-BEAE-4381-8712-B4111E62287F}" destId="{39808480-CBC7-41F8-8660-CB28A521AC00}" srcOrd="0" destOrd="0" presId="urn:microsoft.com/office/officeart/2005/8/layout/hList1"/>
    <dgm:cxn modelId="{45E1959B-27DB-413F-A12F-0437D82F3918}" type="presParOf" srcId="{83B327D1-BEAE-4381-8712-B4111E62287F}" destId="{AD720C89-99BF-42BA-939E-6EB743E112F0}" srcOrd="1" destOrd="0" presId="urn:microsoft.com/office/officeart/2005/8/layout/hList1"/>
    <dgm:cxn modelId="{DA2B4E20-F710-41FA-850C-19C5ADF235C2}" type="presParOf" srcId="{386EDC9A-FEE7-4190-ADEC-89FD95F761C7}" destId="{4814D516-C5AF-4D9F-8C9B-EA5D61E50D40}" srcOrd="1" destOrd="0" presId="urn:microsoft.com/office/officeart/2005/8/layout/hList1"/>
    <dgm:cxn modelId="{DA092D24-569B-45D3-86F8-8C84E345587F}" type="presParOf" srcId="{386EDC9A-FEE7-4190-ADEC-89FD95F761C7}" destId="{F5DAC9B2-3310-4517-B388-0F4FD5155637}" srcOrd="2" destOrd="0" presId="urn:microsoft.com/office/officeart/2005/8/layout/hList1"/>
    <dgm:cxn modelId="{558B7B6F-E73E-49DB-89B0-819E4F0C5A66}" type="presParOf" srcId="{F5DAC9B2-3310-4517-B388-0F4FD5155637}" destId="{C2682AB6-A72E-492A-9973-5D2FC291C031}" srcOrd="0" destOrd="0" presId="urn:microsoft.com/office/officeart/2005/8/layout/hList1"/>
    <dgm:cxn modelId="{6ABE955B-F38D-41D5-B984-F22D86182BD8}" type="presParOf" srcId="{F5DAC9B2-3310-4517-B388-0F4FD5155637}" destId="{7E10ED7F-EF86-4231-A099-27AA1EB4F79A}" srcOrd="1" destOrd="0" presId="urn:microsoft.com/office/officeart/2005/8/layout/hList1"/>
    <dgm:cxn modelId="{97762D4F-AFB4-4261-BD52-6552F242E800}" type="presParOf" srcId="{386EDC9A-FEE7-4190-ADEC-89FD95F761C7}" destId="{049A1FF3-BD95-4715-A2F3-917CF1FDF629}" srcOrd="3" destOrd="0" presId="urn:microsoft.com/office/officeart/2005/8/layout/hList1"/>
    <dgm:cxn modelId="{E78E3412-87CA-4FD4-8D9A-B0F77896AC1B}" type="presParOf" srcId="{386EDC9A-FEE7-4190-ADEC-89FD95F761C7}" destId="{012FFDB3-22A0-46A1-9C06-1B4484F3A66A}" srcOrd="4" destOrd="0" presId="urn:microsoft.com/office/officeart/2005/8/layout/hList1"/>
    <dgm:cxn modelId="{ECDCB312-2C3B-456B-ACD3-481857A21369}" type="presParOf" srcId="{012FFDB3-22A0-46A1-9C06-1B4484F3A66A}" destId="{930751C2-817F-42B2-B3CC-23FEC66E43CD}" srcOrd="0" destOrd="0" presId="urn:microsoft.com/office/officeart/2005/8/layout/hList1"/>
    <dgm:cxn modelId="{8CBDAD55-EB82-43CC-98DB-1C8DB9BF8289}" type="presParOf" srcId="{012FFDB3-22A0-46A1-9C06-1B4484F3A66A}" destId="{BB62DEE1-9F8B-4E65-BD75-B3685EC7135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CBD206-1A71-4900-B272-63CCEC95B4BE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01F4E20-4869-45A2-A15A-E3D25D2E2C9F}">
      <dgm:prSet phldrT="[Текст]"/>
      <dgm:spPr/>
      <dgm:t>
        <a:bodyPr/>
        <a:lstStyle/>
        <a:p>
          <a:r>
            <a:rPr lang="ru-RU" dirty="0" smtClean="0"/>
            <a:t>интеллект</a:t>
          </a:r>
          <a:endParaRPr lang="ru-RU" dirty="0"/>
        </a:p>
      </dgm:t>
    </dgm:pt>
    <dgm:pt modelId="{6E6BCCCC-2FD9-4402-8689-AD47260DC53A}" type="parTrans" cxnId="{ECB9D604-A578-43AC-B3FE-F110A77341EA}">
      <dgm:prSet/>
      <dgm:spPr/>
      <dgm:t>
        <a:bodyPr/>
        <a:lstStyle/>
        <a:p>
          <a:endParaRPr lang="ru-RU"/>
        </a:p>
      </dgm:t>
    </dgm:pt>
    <dgm:pt modelId="{B5ECAD1C-3A57-44C4-BC2B-5236DBB91E9B}" type="sibTrans" cxnId="{ECB9D604-A578-43AC-B3FE-F110A77341EA}">
      <dgm:prSet/>
      <dgm:spPr/>
      <dgm:t>
        <a:bodyPr/>
        <a:lstStyle/>
        <a:p>
          <a:endParaRPr lang="ru-RU"/>
        </a:p>
      </dgm:t>
    </dgm:pt>
    <dgm:pt modelId="{4B88FF47-8412-40F7-AE9B-69CE664FA590}">
      <dgm:prSet phldrT="[Текст]" custT="1"/>
      <dgm:spPr/>
      <dgm:t>
        <a:bodyPr/>
        <a:lstStyle/>
        <a:p>
          <a:r>
            <a:rPr lang="ru-RU" sz="1800" b="1" dirty="0" smtClean="0"/>
            <a:t>Школьный клуб интеллектуальных игр</a:t>
          </a:r>
          <a:endParaRPr lang="ru-RU" sz="1800" b="1" dirty="0"/>
        </a:p>
      </dgm:t>
    </dgm:pt>
    <dgm:pt modelId="{403A68B5-52AC-465C-802D-8C1199C26A25}" type="parTrans" cxnId="{BE49BE5C-7B41-477E-B61A-237E9F14CD0F}">
      <dgm:prSet/>
      <dgm:spPr/>
      <dgm:t>
        <a:bodyPr/>
        <a:lstStyle/>
        <a:p>
          <a:endParaRPr lang="ru-RU"/>
        </a:p>
      </dgm:t>
    </dgm:pt>
    <dgm:pt modelId="{00F09151-62F8-409E-A4F1-D9D6D6B6683D}" type="sibTrans" cxnId="{BE49BE5C-7B41-477E-B61A-237E9F14CD0F}">
      <dgm:prSet/>
      <dgm:spPr/>
      <dgm:t>
        <a:bodyPr/>
        <a:lstStyle/>
        <a:p>
          <a:endParaRPr lang="ru-RU"/>
        </a:p>
      </dgm:t>
    </dgm:pt>
    <dgm:pt modelId="{6AE6C671-1485-43C9-AE92-64070A5ED053}">
      <dgm:prSet phldrT="[Текст]" custT="1"/>
      <dgm:spPr/>
      <dgm:t>
        <a:bodyPr/>
        <a:lstStyle/>
        <a:p>
          <a:r>
            <a:rPr lang="ru-RU" sz="2800" b="1" dirty="0" smtClean="0"/>
            <a:t>Районный клуб </a:t>
          </a:r>
          <a:r>
            <a:rPr lang="ru-RU" sz="2000" b="1" dirty="0" smtClean="0"/>
            <a:t>интеллектуальных игр</a:t>
          </a:r>
          <a:endParaRPr lang="ru-RU" sz="2000" b="1" dirty="0"/>
        </a:p>
      </dgm:t>
    </dgm:pt>
    <dgm:pt modelId="{0C3ED83C-7386-48F3-92B3-1D7DD4D9AE4E}" type="parTrans" cxnId="{E2CE7AB3-7CD7-4201-A2FB-AA9F06FB90AB}">
      <dgm:prSet/>
      <dgm:spPr/>
      <dgm:t>
        <a:bodyPr/>
        <a:lstStyle/>
        <a:p>
          <a:endParaRPr lang="ru-RU"/>
        </a:p>
      </dgm:t>
    </dgm:pt>
    <dgm:pt modelId="{33032FF8-C353-4C3A-A537-C9004C49BC87}" type="sibTrans" cxnId="{E2CE7AB3-7CD7-4201-A2FB-AA9F06FB90AB}">
      <dgm:prSet/>
      <dgm:spPr/>
      <dgm:t>
        <a:bodyPr/>
        <a:lstStyle/>
        <a:p>
          <a:endParaRPr lang="ru-RU"/>
        </a:p>
      </dgm:t>
    </dgm:pt>
    <dgm:pt modelId="{809B5DC0-30EB-43E7-8D88-3B79E0C6186D}">
      <dgm:prSet phldrT="[Текст]" custT="1"/>
      <dgm:spPr/>
      <dgm:t>
        <a:bodyPr/>
        <a:lstStyle/>
        <a:p>
          <a:r>
            <a:rPr lang="ru-RU" sz="2800" b="1" dirty="0" smtClean="0"/>
            <a:t>Поселковый клуб </a:t>
          </a:r>
          <a:r>
            <a:rPr lang="ru-RU" sz="2000" b="1" dirty="0" smtClean="0"/>
            <a:t>интеллектуальных игр </a:t>
          </a:r>
          <a:endParaRPr lang="ru-RU" sz="2000" b="1" dirty="0"/>
        </a:p>
      </dgm:t>
    </dgm:pt>
    <dgm:pt modelId="{DD500753-21A8-4A10-BF9D-5B90F23D73DA}" type="parTrans" cxnId="{08F0C79E-AB51-4C3C-9DEC-AB0C8C159941}">
      <dgm:prSet/>
      <dgm:spPr/>
      <dgm:t>
        <a:bodyPr/>
        <a:lstStyle/>
        <a:p>
          <a:endParaRPr lang="ru-RU"/>
        </a:p>
      </dgm:t>
    </dgm:pt>
    <dgm:pt modelId="{733BA3B8-5726-4671-94A5-AC28559BD29B}" type="sibTrans" cxnId="{08F0C79E-AB51-4C3C-9DEC-AB0C8C159941}">
      <dgm:prSet/>
      <dgm:spPr/>
      <dgm:t>
        <a:bodyPr/>
        <a:lstStyle/>
        <a:p>
          <a:endParaRPr lang="ru-RU"/>
        </a:p>
      </dgm:t>
    </dgm:pt>
    <dgm:pt modelId="{DF098231-1DB7-4865-AAB6-FF1C48D51931}" type="pres">
      <dgm:prSet presAssocID="{ADCBD206-1A71-4900-B272-63CCEC95B4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200DB8-3108-44F1-98AB-53AEB7D72CCA}" type="pres">
      <dgm:prSet presAssocID="{001F4E20-4869-45A2-A15A-E3D25D2E2C9F}" presName="centerShape" presStyleLbl="node0" presStyleIdx="0" presStyleCnt="1" custScaleX="210138" custScaleY="51643" custLinFactNeighborX="4833" custLinFactNeighborY="-16003"/>
      <dgm:spPr/>
      <dgm:t>
        <a:bodyPr/>
        <a:lstStyle/>
        <a:p>
          <a:endParaRPr lang="ru-RU"/>
        </a:p>
      </dgm:t>
    </dgm:pt>
    <dgm:pt modelId="{D304B5CC-AEDE-4B75-9C8E-E37ECA635D05}" type="pres">
      <dgm:prSet presAssocID="{4B88FF47-8412-40F7-AE9B-69CE664FA590}" presName="node" presStyleLbl="node1" presStyleIdx="0" presStyleCnt="3" custScaleX="284077" custScaleY="113641" custRadScaleRad="114537" custRadScaleInc="11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EB5559-1825-40EB-9636-8BA490AD4156}" type="pres">
      <dgm:prSet presAssocID="{4B88FF47-8412-40F7-AE9B-69CE664FA590}" presName="dummy" presStyleCnt="0"/>
      <dgm:spPr/>
    </dgm:pt>
    <dgm:pt modelId="{71BD630A-92C7-4336-A45E-9897BC00D326}" type="pres">
      <dgm:prSet presAssocID="{00F09151-62F8-409E-A4F1-D9D6D6B6683D}" presName="sibTrans" presStyleLbl="sibTrans2D1" presStyleIdx="0" presStyleCnt="3" custLinFactNeighborX="29599" custLinFactNeighborY="-2144"/>
      <dgm:spPr/>
      <dgm:t>
        <a:bodyPr/>
        <a:lstStyle/>
        <a:p>
          <a:endParaRPr lang="ru-RU"/>
        </a:p>
      </dgm:t>
    </dgm:pt>
    <dgm:pt modelId="{7F380EEB-19E8-4E1F-A54E-11F1BBAEB017}" type="pres">
      <dgm:prSet presAssocID="{6AE6C671-1485-43C9-AE92-64070A5ED053}" presName="node" presStyleLbl="node1" presStyleIdx="1" presStyleCnt="3" custScaleX="315495" custScaleY="178573" custRadScaleRad="135847" custRadScaleInc="-29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E918D-2A29-470F-BE90-11CB0A8DB033}" type="pres">
      <dgm:prSet presAssocID="{6AE6C671-1485-43C9-AE92-64070A5ED053}" presName="dummy" presStyleCnt="0"/>
      <dgm:spPr/>
    </dgm:pt>
    <dgm:pt modelId="{A49C9178-D270-4C17-B900-BA358E37E328}" type="pres">
      <dgm:prSet presAssocID="{33032FF8-C353-4C3A-A537-C9004C49BC87}" presName="sibTrans" presStyleLbl="sibTrans2D1" presStyleIdx="1" presStyleCnt="3" custLinFactNeighborX="3191" custLinFactNeighborY="-8599"/>
      <dgm:spPr/>
      <dgm:t>
        <a:bodyPr/>
        <a:lstStyle/>
        <a:p>
          <a:endParaRPr lang="ru-RU"/>
        </a:p>
      </dgm:t>
    </dgm:pt>
    <dgm:pt modelId="{D1BBF660-E174-4CA1-B10D-B61EC412A04A}" type="pres">
      <dgm:prSet presAssocID="{809B5DC0-30EB-43E7-8D88-3B79E0C6186D}" presName="node" presStyleLbl="node1" presStyleIdx="2" presStyleCnt="3" custScaleX="306421" custScaleY="166210" custRadScaleRad="123361" custRadScaleInc="25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7693C-303A-474C-B8A8-5044C4C8DBFF}" type="pres">
      <dgm:prSet presAssocID="{809B5DC0-30EB-43E7-8D88-3B79E0C6186D}" presName="dummy" presStyleCnt="0"/>
      <dgm:spPr/>
    </dgm:pt>
    <dgm:pt modelId="{849F58C5-DFFF-48C7-81B0-4ACC66730A83}" type="pres">
      <dgm:prSet presAssocID="{733BA3B8-5726-4671-94A5-AC28559BD29B}" presName="sibTrans" presStyleLbl="sibTrans2D1" presStyleIdx="2" presStyleCnt="3" custLinFactNeighborX="-24173" custLinFactNeighborY="-2144"/>
      <dgm:spPr/>
      <dgm:t>
        <a:bodyPr/>
        <a:lstStyle/>
        <a:p>
          <a:endParaRPr lang="ru-RU"/>
        </a:p>
      </dgm:t>
    </dgm:pt>
  </dgm:ptLst>
  <dgm:cxnLst>
    <dgm:cxn modelId="{08F0C79E-AB51-4C3C-9DEC-AB0C8C159941}" srcId="{001F4E20-4869-45A2-A15A-E3D25D2E2C9F}" destId="{809B5DC0-30EB-43E7-8D88-3B79E0C6186D}" srcOrd="2" destOrd="0" parTransId="{DD500753-21A8-4A10-BF9D-5B90F23D73DA}" sibTransId="{733BA3B8-5726-4671-94A5-AC28559BD29B}"/>
    <dgm:cxn modelId="{8FA69C89-BEDD-464F-AB1F-548D18404D86}" type="presOf" srcId="{6AE6C671-1485-43C9-AE92-64070A5ED053}" destId="{7F380EEB-19E8-4E1F-A54E-11F1BBAEB017}" srcOrd="0" destOrd="0" presId="urn:microsoft.com/office/officeart/2005/8/layout/radial6"/>
    <dgm:cxn modelId="{EECB125D-EAAF-4CE8-ADCB-9DDF01FEEA50}" type="presOf" srcId="{001F4E20-4869-45A2-A15A-E3D25D2E2C9F}" destId="{09200DB8-3108-44F1-98AB-53AEB7D72CCA}" srcOrd="0" destOrd="0" presId="urn:microsoft.com/office/officeart/2005/8/layout/radial6"/>
    <dgm:cxn modelId="{1B2F447C-3D7E-4735-9419-8F9BBCD91548}" type="presOf" srcId="{4B88FF47-8412-40F7-AE9B-69CE664FA590}" destId="{D304B5CC-AEDE-4B75-9C8E-E37ECA635D05}" srcOrd="0" destOrd="0" presId="urn:microsoft.com/office/officeart/2005/8/layout/radial6"/>
    <dgm:cxn modelId="{BE49BE5C-7B41-477E-B61A-237E9F14CD0F}" srcId="{001F4E20-4869-45A2-A15A-E3D25D2E2C9F}" destId="{4B88FF47-8412-40F7-AE9B-69CE664FA590}" srcOrd="0" destOrd="0" parTransId="{403A68B5-52AC-465C-802D-8C1199C26A25}" sibTransId="{00F09151-62F8-409E-A4F1-D9D6D6B6683D}"/>
    <dgm:cxn modelId="{1E7DC861-5CA7-41C1-8445-23E7B1605A26}" type="presOf" srcId="{809B5DC0-30EB-43E7-8D88-3B79E0C6186D}" destId="{D1BBF660-E174-4CA1-B10D-B61EC412A04A}" srcOrd="0" destOrd="0" presId="urn:microsoft.com/office/officeart/2005/8/layout/radial6"/>
    <dgm:cxn modelId="{ECB9D604-A578-43AC-B3FE-F110A77341EA}" srcId="{ADCBD206-1A71-4900-B272-63CCEC95B4BE}" destId="{001F4E20-4869-45A2-A15A-E3D25D2E2C9F}" srcOrd="0" destOrd="0" parTransId="{6E6BCCCC-2FD9-4402-8689-AD47260DC53A}" sibTransId="{B5ECAD1C-3A57-44C4-BC2B-5236DBB91E9B}"/>
    <dgm:cxn modelId="{E2CE7AB3-7CD7-4201-A2FB-AA9F06FB90AB}" srcId="{001F4E20-4869-45A2-A15A-E3D25D2E2C9F}" destId="{6AE6C671-1485-43C9-AE92-64070A5ED053}" srcOrd="1" destOrd="0" parTransId="{0C3ED83C-7386-48F3-92B3-1D7DD4D9AE4E}" sibTransId="{33032FF8-C353-4C3A-A537-C9004C49BC87}"/>
    <dgm:cxn modelId="{26AB5D2D-CF11-4AB9-B90F-1F4805D6DD4E}" type="presOf" srcId="{00F09151-62F8-409E-A4F1-D9D6D6B6683D}" destId="{71BD630A-92C7-4336-A45E-9897BC00D326}" srcOrd="0" destOrd="0" presId="urn:microsoft.com/office/officeart/2005/8/layout/radial6"/>
    <dgm:cxn modelId="{0AE08C5C-D439-4C0A-83DE-15A67785F98C}" type="presOf" srcId="{733BA3B8-5726-4671-94A5-AC28559BD29B}" destId="{849F58C5-DFFF-48C7-81B0-4ACC66730A83}" srcOrd="0" destOrd="0" presId="urn:microsoft.com/office/officeart/2005/8/layout/radial6"/>
    <dgm:cxn modelId="{BA380E24-5D41-4A4F-92D7-40A5A1ECED5D}" type="presOf" srcId="{ADCBD206-1A71-4900-B272-63CCEC95B4BE}" destId="{DF098231-1DB7-4865-AAB6-FF1C48D51931}" srcOrd="0" destOrd="0" presId="urn:microsoft.com/office/officeart/2005/8/layout/radial6"/>
    <dgm:cxn modelId="{C3D4A524-D17A-4AA7-BD7F-91112C06C251}" type="presOf" srcId="{33032FF8-C353-4C3A-A537-C9004C49BC87}" destId="{A49C9178-D270-4C17-B900-BA358E37E328}" srcOrd="0" destOrd="0" presId="urn:microsoft.com/office/officeart/2005/8/layout/radial6"/>
    <dgm:cxn modelId="{9C1E5123-757D-4FCB-9DF7-A8B7E60695B9}" type="presParOf" srcId="{DF098231-1DB7-4865-AAB6-FF1C48D51931}" destId="{09200DB8-3108-44F1-98AB-53AEB7D72CCA}" srcOrd="0" destOrd="0" presId="urn:microsoft.com/office/officeart/2005/8/layout/radial6"/>
    <dgm:cxn modelId="{8C89F83C-F186-429F-A33E-7D5E277E7C49}" type="presParOf" srcId="{DF098231-1DB7-4865-AAB6-FF1C48D51931}" destId="{D304B5CC-AEDE-4B75-9C8E-E37ECA635D05}" srcOrd="1" destOrd="0" presId="urn:microsoft.com/office/officeart/2005/8/layout/radial6"/>
    <dgm:cxn modelId="{FF4D4B86-FA63-4A09-94E6-14E4BA35474F}" type="presParOf" srcId="{DF098231-1DB7-4865-AAB6-FF1C48D51931}" destId="{60EB5559-1825-40EB-9636-8BA490AD4156}" srcOrd="2" destOrd="0" presId="urn:microsoft.com/office/officeart/2005/8/layout/radial6"/>
    <dgm:cxn modelId="{0F5F6D62-C8D6-4432-A78A-82C9F67BF4BF}" type="presParOf" srcId="{DF098231-1DB7-4865-AAB6-FF1C48D51931}" destId="{71BD630A-92C7-4336-A45E-9897BC00D326}" srcOrd="3" destOrd="0" presId="urn:microsoft.com/office/officeart/2005/8/layout/radial6"/>
    <dgm:cxn modelId="{95EE237E-B45B-41D7-98B6-E34F04AD19A9}" type="presParOf" srcId="{DF098231-1DB7-4865-AAB6-FF1C48D51931}" destId="{7F380EEB-19E8-4E1F-A54E-11F1BBAEB017}" srcOrd="4" destOrd="0" presId="urn:microsoft.com/office/officeart/2005/8/layout/radial6"/>
    <dgm:cxn modelId="{784363F2-9A37-4E99-88FA-BE9F57BA1A05}" type="presParOf" srcId="{DF098231-1DB7-4865-AAB6-FF1C48D51931}" destId="{D90E918D-2A29-470F-BE90-11CB0A8DB033}" srcOrd="5" destOrd="0" presId="urn:microsoft.com/office/officeart/2005/8/layout/radial6"/>
    <dgm:cxn modelId="{4654F11E-889F-41DD-8545-A717800A2930}" type="presParOf" srcId="{DF098231-1DB7-4865-AAB6-FF1C48D51931}" destId="{A49C9178-D270-4C17-B900-BA358E37E328}" srcOrd="6" destOrd="0" presId="urn:microsoft.com/office/officeart/2005/8/layout/radial6"/>
    <dgm:cxn modelId="{2FCD7B50-DABE-4465-8EAC-66E008A2C9B9}" type="presParOf" srcId="{DF098231-1DB7-4865-AAB6-FF1C48D51931}" destId="{D1BBF660-E174-4CA1-B10D-B61EC412A04A}" srcOrd="7" destOrd="0" presId="urn:microsoft.com/office/officeart/2005/8/layout/radial6"/>
    <dgm:cxn modelId="{17398BAB-EB97-41D8-A1F8-F6DDD79EFA98}" type="presParOf" srcId="{DF098231-1DB7-4865-AAB6-FF1C48D51931}" destId="{CB37693C-303A-474C-B8A8-5044C4C8DBFF}" srcOrd="8" destOrd="0" presId="urn:microsoft.com/office/officeart/2005/8/layout/radial6"/>
    <dgm:cxn modelId="{AA62D9BB-0883-43A3-B93A-3DA81A912EF2}" type="presParOf" srcId="{DF098231-1DB7-4865-AAB6-FF1C48D51931}" destId="{849F58C5-DFFF-48C7-81B0-4ACC66730A8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A012D0-2D05-47CB-87BF-E1B662E51AF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85D3F-D8C9-4215-8A6D-3259F46F4A97}">
      <dgm:prSet phldrT="[Текст]"/>
      <dgm:spPr/>
      <dgm:t>
        <a:bodyPr/>
        <a:lstStyle/>
        <a:p>
          <a:r>
            <a:rPr lang="ru-RU" dirty="0" smtClean="0"/>
            <a:t>«</a:t>
          </a:r>
          <a:r>
            <a:rPr lang="ru-RU" b="1" dirty="0" smtClean="0">
              <a:solidFill>
                <a:schemeClr val="tx1"/>
              </a:solidFill>
            </a:rPr>
            <a:t>Наследие Ломоносова»</a:t>
          </a:r>
          <a:endParaRPr lang="ru-RU" b="1" dirty="0">
            <a:solidFill>
              <a:schemeClr val="tx1"/>
            </a:solidFill>
          </a:endParaRPr>
        </a:p>
      </dgm:t>
    </dgm:pt>
    <dgm:pt modelId="{4D26B246-2447-494A-A0D2-E8F172D383F9}" type="parTrans" cxnId="{F5F925CA-B58B-42DC-882C-C2069307ABA9}">
      <dgm:prSet/>
      <dgm:spPr/>
      <dgm:t>
        <a:bodyPr/>
        <a:lstStyle/>
        <a:p>
          <a:endParaRPr lang="ru-RU"/>
        </a:p>
      </dgm:t>
    </dgm:pt>
    <dgm:pt modelId="{566FDA45-A163-4244-8857-5B609187D992}" type="sibTrans" cxnId="{F5F925CA-B58B-42DC-882C-C2069307ABA9}">
      <dgm:prSet/>
      <dgm:spPr/>
      <dgm:t>
        <a:bodyPr/>
        <a:lstStyle/>
        <a:p>
          <a:endParaRPr lang="ru-RU"/>
        </a:p>
      </dgm:t>
    </dgm:pt>
    <dgm:pt modelId="{3F3B5291-88E4-454B-8623-B9ABC6814552}">
      <dgm:prSet phldrT="[Текст]"/>
      <dgm:spPr>
        <a:solidFill>
          <a:srgbClr val="33EB70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Младшая лига</a:t>
          </a:r>
          <a:endParaRPr lang="ru-RU" b="1" dirty="0">
            <a:solidFill>
              <a:schemeClr val="bg1"/>
            </a:solidFill>
          </a:endParaRPr>
        </a:p>
      </dgm:t>
    </dgm:pt>
    <dgm:pt modelId="{08FD6C27-0566-4D5C-B6DE-4C61BE6D4513}" type="parTrans" cxnId="{7CD361ED-1980-47E6-AE33-3882A16F4386}">
      <dgm:prSet/>
      <dgm:spPr/>
      <dgm:t>
        <a:bodyPr/>
        <a:lstStyle/>
        <a:p>
          <a:endParaRPr lang="ru-RU"/>
        </a:p>
      </dgm:t>
    </dgm:pt>
    <dgm:pt modelId="{E0C785A6-FE5A-4A45-BC10-36F9EFFB34F6}" type="sibTrans" cxnId="{7CD361ED-1980-47E6-AE33-3882A16F4386}">
      <dgm:prSet/>
      <dgm:spPr/>
      <dgm:t>
        <a:bodyPr/>
        <a:lstStyle/>
        <a:p>
          <a:endParaRPr lang="ru-RU"/>
        </a:p>
      </dgm:t>
    </dgm:pt>
    <dgm:pt modelId="{F5C4D8C7-EC08-463A-97C9-6AE42F583A21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Старшая лига</a:t>
          </a:r>
          <a:endParaRPr lang="ru-RU" dirty="0"/>
        </a:p>
      </dgm:t>
    </dgm:pt>
    <dgm:pt modelId="{8AA29F03-6CD1-47F9-AE21-8DD5E2C84356}" type="parTrans" cxnId="{97653B96-2387-48BC-BA4A-1872F2E8C36C}">
      <dgm:prSet/>
      <dgm:spPr/>
      <dgm:t>
        <a:bodyPr/>
        <a:lstStyle/>
        <a:p>
          <a:endParaRPr lang="ru-RU"/>
        </a:p>
      </dgm:t>
    </dgm:pt>
    <dgm:pt modelId="{DA10781D-5BAA-49B1-9FF0-878900BA6DD2}" type="sibTrans" cxnId="{97653B96-2387-48BC-BA4A-1872F2E8C36C}">
      <dgm:prSet/>
      <dgm:spPr/>
      <dgm:t>
        <a:bodyPr/>
        <a:lstStyle/>
        <a:p>
          <a:endParaRPr lang="ru-RU"/>
        </a:p>
      </dgm:t>
    </dgm:pt>
    <dgm:pt modelId="{152FCE3C-21D0-473A-BF30-C1C664F4095D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Средняя лига</a:t>
          </a:r>
          <a:endParaRPr lang="ru-RU" b="1" dirty="0">
            <a:solidFill>
              <a:schemeClr val="bg1"/>
            </a:solidFill>
          </a:endParaRPr>
        </a:p>
      </dgm:t>
    </dgm:pt>
    <dgm:pt modelId="{9F37F26F-6DBF-4028-8291-D8709A28C46D}" type="parTrans" cxnId="{AA174BDB-19DB-48CD-A1ED-E45ECE049C39}">
      <dgm:prSet/>
      <dgm:spPr/>
      <dgm:t>
        <a:bodyPr/>
        <a:lstStyle/>
        <a:p>
          <a:endParaRPr lang="ru-RU"/>
        </a:p>
      </dgm:t>
    </dgm:pt>
    <dgm:pt modelId="{1C99F203-3599-449B-94A3-82023EDE9D1A}" type="sibTrans" cxnId="{AA174BDB-19DB-48CD-A1ED-E45ECE049C39}">
      <dgm:prSet/>
      <dgm:spPr/>
      <dgm:t>
        <a:bodyPr/>
        <a:lstStyle/>
        <a:p>
          <a:endParaRPr lang="ru-RU"/>
        </a:p>
      </dgm:t>
    </dgm:pt>
    <dgm:pt modelId="{EB32E465-1049-493E-ADDD-43F69746ED9B}" type="pres">
      <dgm:prSet presAssocID="{C3A012D0-2D05-47CB-87BF-E1B662E51A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10BE3A-68C8-4642-AC95-16783808B2B5}" type="pres">
      <dgm:prSet presAssocID="{BED85D3F-D8C9-4215-8A6D-3259F46F4A97}" presName="centerShape" presStyleLbl="node0" presStyleIdx="0" presStyleCnt="1" custScaleX="119023" custScaleY="64720"/>
      <dgm:spPr/>
      <dgm:t>
        <a:bodyPr/>
        <a:lstStyle/>
        <a:p>
          <a:endParaRPr lang="ru-RU"/>
        </a:p>
      </dgm:t>
    </dgm:pt>
    <dgm:pt modelId="{C08D5C3F-7725-48AE-8CEB-2671273F6AB8}" type="pres">
      <dgm:prSet presAssocID="{3F3B5291-88E4-454B-8623-B9ABC6814552}" presName="node" presStyleLbl="node1" presStyleIdx="0" presStyleCnt="3" custRadScaleRad="95716" custRadScaleInc="-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AF1F9-C147-409B-B687-851AC8C37FE8}" type="pres">
      <dgm:prSet presAssocID="{3F3B5291-88E4-454B-8623-B9ABC6814552}" presName="dummy" presStyleCnt="0"/>
      <dgm:spPr/>
    </dgm:pt>
    <dgm:pt modelId="{6CE3DD5D-D69F-4F32-B853-E0F5689DD1B5}" type="pres">
      <dgm:prSet presAssocID="{E0C785A6-FE5A-4A45-BC10-36F9EFFB34F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716856A-7EC3-4186-96ED-0A43ACA09149}" type="pres">
      <dgm:prSet presAssocID="{F5C4D8C7-EC08-463A-97C9-6AE42F583A2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B5B07-35D2-45FF-90B4-02CB79823C2F}" type="pres">
      <dgm:prSet presAssocID="{F5C4D8C7-EC08-463A-97C9-6AE42F583A21}" presName="dummy" presStyleCnt="0"/>
      <dgm:spPr/>
    </dgm:pt>
    <dgm:pt modelId="{29ADF2DC-94B4-4FE0-8FAB-58577CEAFEE8}" type="pres">
      <dgm:prSet presAssocID="{DA10781D-5BAA-49B1-9FF0-878900BA6DD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F2C259F-5853-425E-8DD4-04E45F496F07}" type="pres">
      <dgm:prSet presAssocID="{152FCE3C-21D0-473A-BF30-C1C664F4095D}" presName="node" presStyleLbl="node1" presStyleIdx="2" presStyleCnt="3" custRadScaleRad="102660" custRadScaleInc="-2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CA420-4B9F-45A9-9AD0-9280ADF2E9B7}" type="pres">
      <dgm:prSet presAssocID="{152FCE3C-21D0-473A-BF30-C1C664F4095D}" presName="dummy" presStyleCnt="0"/>
      <dgm:spPr/>
    </dgm:pt>
    <dgm:pt modelId="{C69DE307-FFEA-49C1-B3B0-8AE0CE9CB3A2}" type="pres">
      <dgm:prSet presAssocID="{1C99F203-3599-449B-94A3-82023EDE9D1A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7653B96-2387-48BC-BA4A-1872F2E8C36C}" srcId="{BED85D3F-D8C9-4215-8A6D-3259F46F4A97}" destId="{F5C4D8C7-EC08-463A-97C9-6AE42F583A21}" srcOrd="1" destOrd="0" parTransId="{8AA29F03-6CD1-47F9-AE21-8DD5E2C84356}" sibTransId="{DA10781D-5BAA-49B1-9FF0-878900BA6DD2}"/>
    <dgm:cxn modelId="{7CD361ED-1980-47E6-AE33-3882A16F4386}" srcId="{BED85D3F-D8C9-4215-8A6D-3259F46F4A97}" destId="{3F3B5291-88E4-454B-8623-B9ABC6814552}" srcOrd="0" destOrd="0" parTransId="{08FD6C27-0566-4D5C-B6DE-4C61BE6D4513}" sibTransId="{E0C785A6-FE5A-4A45-BC10-36F9EFFB34F6}"/>
    <dgm:cxn modelId="{0D4C34EF-D487-4443-BE53-EC084F523995}" type="presOf" srcId="{C3A012D0-2D05-47CB-87BF-E1B662E51AF3}" destId="{EB32E465-1049-493E-ADDD-43F69746ED9B}" srcOrd="0" destOrd="0" presId="urn:microsoft.com/office/officeart/2005/8/layout/radial6"/>
    <dgm:cxn modelId="{D6B052C3-F9C9-4135-B889-49A6D9DBD75C}" type="presOf" srcId="{3F3B5291-88E4-454B-8623-B9ABC6814552}" destId="{C08D5C3F-7725-48AE-8CEB-2671273F6AB8}" srcOrd="0" destOrd="0" presId="urn:microsoft.com/office/officeart/2005/8/layout/radial6"/>
    <dgm:cxn modelId="{1355992D-9C50-47F9-813B-A33854AE446B}" type="presOf" srcId="{1C99F203-3599-449B-94A3-82023EDE9D1A}" destId="{C69DE307-FFEA-49C1-B3B0-8AE0CE9CB3A2}" srcOrd="0" destOrd="0" presId="urn:microsoft.com/office/officeart/2005/8/layout/radial6"/>
    <dgm:cxn modelId="{CD46FB28-D069-4E46-8ADC-C07B20839B79}" type="presOf" srcId="{DA10781D-5BAA-49B1-9FF0-878900BA6DD2}" destId="{29ADF2DC-94B4-4FE0-8FAB-58577CEAFEE8}" srcOrd="0" destOrd="0" presId="urn:microsoft.com/office/officeart/2005/8/layout/radial6"/>
    <dgm:cxn modelId="{B6EC017C-3F82-4BFB-B44C-060508E5B04F}" type="presOf" srcId="{152FCE3C-21D0-473A-BF30-C1C664F4095D}" destId="{FF2C259F-5853-425E-8DD4-04E45F496F07}" srcOrd="0" destOrd="0" presId="urn:microsoft.com/office/officeart/2005/8/layout/radial6"/>
    <dgm:cxn modelId="{F5F925CA-B58B-42DC-882C-C2069307ABA9}" srcId="{C3A012D0-2D05-47CB-87BF-E1B662E51AF3}" destId="{BED85D3F-D8C9-4215-8A6D-3259F46F4A97}" srcOrd="0" destOrd="0" parTransId="{4D26B246-2447-494A-A0D2-E8F172D383F9}" sibTransId="{566FDA45-A163-4244-8857-5B609187D992}"/>
    <dgm:cxn modelId="{D0C43729-A556-4F87-9B13-B86B8166453F}" type="presOf" srcId="{F5C4D8C7-EC08-463A-97C9-6AE42F583A21}" destId="{5716856A-7EC3-4186-96ED-0A43ACA09149}" srcOrd="0" destOrd="0" presId="urn:microsoft.com/office/officeart/2005/8/layout/radial6"/>
    <dgm:cxn modelId="{8979F4E2-9A3D-428A-A35A-8258F1696B04}" type="presOf" srcId="{E0C785A6-FE5A-4A45-BC10-36F9EFFB34F6}" destId="{6CE3DD5D-D69F-4F32-B853-E0F5689DD1B5}" srcOrd="0" destOrd="0" presId="urn:microsoft.com/office/officeart/2005/8/layout/radial6"/>
    <dgm:cxn modelId="{AA174BDB-19DB-48CD-A1ED-E45ECE049C39}" srcId="{BED85D3F-D8C9-4215-8A6D-3259F46F4A97}" destId="{152FCE3C-21D0-473A-BF30-C1C664F4095D}" srcOrd="2" destOrd="0" parTransId="{9F37F26F-6DBF-4028-8291-D8709A28C46D}" sibTransId="{1C99F203-3599-449B-94A3-82023EDE9D1A}"/>
    <dgm:cxn modelId="{D9321F69-D61E-4B90-8422-1180A44E7ADC}" type="presOf" srcId="{BED85D3F-D8C9-4215-8A6D-3259F46F4A97}" destId="{4C10BE3A-68C8-4642-AC95-16783808B2B5}" srcOrd="0" destOrd="0" presId="urn:microsoft.com/office/officeart/2005/8/layout/radial6"/>
    <dgm:cxn modelId="{13B98A1B-B1AC-49C9-94B4-46D4105C58D8}" type="presParOf" srcId="{EB32E465-1049-493E-ADDD-43F69746ED9B}" destId="{4C10BE3A-68C8-4642-AC95-16783808B2B5}" srcOrd="0" destOrd="0" presId="urn:microsoft.com/office/officeart/2005/8/layout/radial6"/>
    <dgm:cxn modelId="{D74AE03E-7E89-40BB-9BD9-3F8D039A5935}" type="presParOf" srcId="{EB32E465-1049-493E-ADDD-43F69746ED9B}" destId="{C08D5C3F-7725-48AE-8CEB-2671273F6AB8}" srcOrd="1" destOrd="0" presId="urn:microsoft.com/office/officeart/2005/8/layout/radial6"/>
    <dgm:cxn modelId="{04E604EF-1876-43AE-B91C-2D2DAC610181}" type="presParOf" srcId="{EB32E465-1049-493E-ADDD-43F69746ED9B}" destId="{3C2AF1F9-C147-409B-B687-851AC8C37FE8}" srcOrd="2" destOrd="0" presId="urn:microsoft.com/office/officeart/2005/8/layout/radial6"/>
    <dgm:cxn modelId="{1C7D167C-E173-4411-A533-3D51F6D10467}" type="presParOf" srcId="{EB32E465-1049-493E-ADDD-43F69746ED9B}" destId="{6CE3DD5D-D69F-4F32-B853-E0F5689DD1B5}" srcOrd="3" destOrd="0" presId="urn:microsoft.com/office/officeart/2005/8/layout/radial6"/>
    <dgm:cxn modelId="{48A2E49D-A67D-4795-925E-22DB44DDBE2C}" type="presParOf" srcId="{EB32E465-1049-493E-ADDD-43F69746ED9B}" destId="{5716856A-7EC3-4186-96ED-0A43ACA09149}" srcOrd="4" destOrd="0" presId="urn:microsoft.com/office/officeart/2005/8/layout/radial6"/>
    <dgm:cxn modelId="{B32F1C49-A751-4DA6-8191-8848FAD6E385}" type="presParOf" srcId="{EB32E465-1049-493E-ADDD-43F69746ED9B}" destId="{1A2B5B07-35D2-45FF-90B4-02CB79823C2F}" srcOrd="5" destOrd="0" presId="urn:microsoft.com/office/officeart/2005/8/layout/radial6"/>
    <dgm:cxn modelId="{3B129F8C-651B-40ED-905D-115A162D3F5F}" type="presParOf" srcId="{EB32E465-1049-493E-ADDD-43F69746ED9B}" destId="{29ADF2DC-94B4-4FE0-8FAB-58577CEAFEE8}" srcOrd="6" destOrd="0" presId="urn:microsoft.com/office/officeart/2005/8/layout/radial6"/>
    <dgm:cxn modelId="{B3331BEF-CE62-4AD1-9810-5F01C3DAB195}" type="presParOf" srcId="{EB32E465-1049-493E-ADDD-43F69746ED9B}" destId="{FF2C259F-5853-425E-8DD4-04E45F496F07}" srcOrd="7" destOrd="0" presId="urn:microsoft.com/office/officeart/2005/8/layout/radial6"/>
    <dgm:cxn modelId="{FC63A515-C564-4B99-8915-BEEA2D1772EA}" type="presParOf" srcId="{EB32E465-1049-493E-ADDD-43F69746ED9B}" destId="{4FBCA420-4B9F-45A9-9AD0-9280ADF2E9B7}" srcOrd="8" destOrd="0" presId="urn:microsoft.com/office/officeart/2005/8/layout/radial6"/>
    <dgm:cxn modelId="{8C6E79CE-58F9-4ABC-9227-F0A74E09E5AA}" type="presParOf" srcId="{EB32E465-1049-493E-ADDD-43F69746ED9B}" destId="{C69DE307-FFEA-49C1-B3B0-8AE0CE9CB3A2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EF44B9-DF81-41C1-B868-D6263777BDB9}" type="doc">
      <dgm:prSet loTypeId="urn:microsoft.com/office/officeart/2005/8/layout/gear1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A8BFA5B-B0BD-4E04-85EB-C49A4F8E9945}">
      <dgm:prSet phldrT="[Текст]" custT="1"/>
      <dgm:spPr/>
      <dgm:t>
        <a:bodyPr/>
        <a:lstStyle/>
        <a:p>
          <a:r>
            <a:rPr lang="ru-RU" sz="2000" b="1" dirty="0" smtClean="0"/>
            <a:t>Базовые знания учащихся</a:t>
          </a:r>
          <a:endParaRPr lang="ru-RU" sz="2000" b="1" dirty="0"/>
        </a:p>
      </dgm:t>
    </dgm:pt>
    <dgm:pt modelId="{2C06F38C-64AD-43B8-8EE6-9527362B6908}" type="parTrans" cxnId="{079FD3C0-2D78-4998-9922-3EC249738985}">
      <dgm:prSet/>
      <dgm:spPr/>
      <dgm:t>
        <a:bodyPr/>
        <a:lstStyle/>
        <a:p>
          <a:endParaRPr lang="ru-RU"/>
        </a:p>
      </dgm:t>
    </dgm:pt>
    <dgm:pt modelId="{64E4DEFD-C62E-458C-BC99-D289F7AA04BD}" type="sibTrans" cxnId="{079FD3C0-2D78-4998-9922-3EC249738985}">
      <dgm:prSet/>
      <dgm:spPr/>
      <dgm:t>
        <a:bodyPr/>
        <a:lstStyle/>
        <a:p>
          <a:endParaRPr lang="ru-RU"/>
        </a:p>
      </dgm:t>
    </dgm:pt>
    <dgm:pt modelId="{4E758C15-D452-4594-BD24-602DDE7D6285}">
      <dgm:prSet phldrT="[Текст]"/>
      <dgm:spPr/>
      <dgm:t>
        <a:bodyPr/>
        <a:lstStyle/>
        <a:p>
          <a:r>
            <a:rPr lang="ru-RU" dirty="0" smtClean="0"/>
            <a:t>Школьная программа</a:t>
          </a:r>
          <a:endParaRPr lang="ru-RU" dirty="0"/>
        </a:p>
      </dgm:t>
    </dgm:pt>
    <dgm:pt modelId="{C6179CFA-602B-4F46-A9E5-393A69D808E9}" type="parTrans" cxnId="{629C9D2C-F698-4321-96D7-972D56B02EE3}">
      <dgm:prSet/>
      <dgm:spPr/>
      <dgm:t>
        <a:bodyPr/>
        <a:lstStyle/>
        <a:p>
          <a:endParaRPr lang="ru-RU"/>
        </a:p>
      </dgm:t>
    </dgm:pt>
    <dgm:pt modelId="{83A1C8E9-B7BA-422A-8C00-5BF204375555}" type="sibTrans" cxnId="{629C9D2C-F698-4321-96D7-972D56B02EE3}">
      <dgm:prSet/>
      <dgm:spPr/>
      <dgm:t>
        <a:bodyPr/>
        <a:lstStyle/>
        <a:p>
          <a:endParaRPr lang="ru-RU"/>
        </a:p>
      </dgm:t>
    </dgm:pt>
    <dgm:pt modelId="{991F0CC6-91F7-4DDF-9508-22D6585FA74E}">
      <dgm:prSet phldrT="[Текст]"/>
      <dgm:spPr/>
      <dgm:t>
        <a:bodyPr/>
        <a:lstStyle/>
        <a:p>
          <a:r>
            <a:rPr lang="ru-RU" dirty="0" smtClean="0"/>
            <a:t>Дополнительные источники информации (библиотечные, интернет-ресурсы) </a:t>
          </a:r>
          <a:endParaRPr lang="ru-RU" dirty="0"/>
        </a:p>
      </dgm:t>
    </dgm:pt>
    <dgm:pt modelId="{40F4C2EC-319B-4756-9C88-5002DDDF7D59}" type="parTrans" cxnId="{6769E4AF-DE95-47BD-B83C-99E33A1934C6}">
      <dgm:prSet/>
      <dgm:spPr/>
      <dgm:t>
        <a:bodyPr/>
        <a:lstStyle/>
        <a:p>
          <a:endParaRPr lang="ru-RU"/>
        </a:p>
      </dgm:t>
    </dgm:pt>
    <dgm:pt modelId="{081F1833-7A3B-479F-8E76-9009E32A0D64}" type="sibTrans" cxnId="{6769E4AF-DE95-47BD-B83C-99E33A1934C6}">
      <dgm:prSet/>
      <dgm:spPr/>
      <dgm:t>
        <a:bodyPr/>
        <a:lstStyle/>
        <a:p>
          <a:endParaRPr lang="ru-RU"/>
        </a:p>
      </dgm:t>
    </dgm:pt>
    <dgm:pt modelId="{66CDD9A5-9239-48DA-975E-5343B16927A0}">
      <dgm:prSet phldrT="[Текст]"/>
      <dgm:spPr/>
      <dgm:t>
        <a:bodyPr/>
        <a:lstStyle/>
        <a:p>
          <a:r>
            <a:rPr lang="ru-RU" dirty="0" smtClean="0"/>
            <a:t>Применение знаний при реализации проекта</a:t>
          </a:r>
          <a:endParaRPr lang="ru-RU" dirty="0"/>
        </a:p>
      </dgm:t>
    </dgm:pt>
    <dgm:pt modelId="{E416F4DA-80A5-4EAB-9DFF-D03E17D470BA}" type="parTrans" cxnId="{9E160EBD-5C3B-47CE-AD58-849AD8AD884F}">
      <dgm:prSet/>
      <dgm:spPr/>
      <dgm:t>
        <a:bodyPr/>
        <a:lstStyle/>
        <a:p>
          <a:endParaRPr lang="ru-RU"/>
        </a:p>
      </dgm:t>
    </dgm:pt>
    <dgm:pt modelId="{F3E25473-A94C-4497-BE24-80B2B2A3F51F}" type="sibTrans" cxnId="{9E160EBD-5C3B-47CE-AD58-849AD8AD884F}">
      <dgm:prSet/>
      <dgm:spPr/>
      <dgm:t>
        <a:bodyPr/>
        <a:lstStyle/>
        <a:p>
          <a:endParaRPr lang="ru-RU"/>
        </a:p>
      </dgm:t>
    </dgm:pt>
    <dgm:pt modelId="{383AAED7-8858-4BC6-87FE-948934E16E48}">
      <dgm:prSet phldrT="[Текст]" custT="1"/>
      <dgm:spPr/>
      <dgm:t>
        <a:bodyPr/>
        <a:lstStyle/>
        <a:p>
          <a:r>
            <a:rPr lang="ru-RU" sz="1200" dirty="0" smtClean="0"/>
            <a:t>Мозговой штурм</a:t>
          </a:r>
          <a:endParaRPr lang="ru-RU" sz="1200" dirty="0"/>
        </a:p>
      </dgm:t>
    </dgm:pt>
    <dgm:pt modelId="{24B9ACEB-B0B8-4DC7-9141-9D8CE6F0FE21}" type="parTrans" cxnId="{1D218554-9B3B-4C7A-BB91-FDE549134C20}">
      <dgm:prSet/>
      <dgm:spPr/>
      <dgm:t>
        <a:bodyPr/>
        <a:lstStyle/>
        <a:p>
          <a:endParaRPr lang="ru-RU"/>
        </a:p>
      </dgm:t>
    </dgm:pt>
    <dgm:pt modelId="{20B7E9DE-08F1-489D-A0B4-BC48D3558909}" type="sibTrans" cxnId="{1D218554-9B3B-4C7A-BB91-FDE549134C20}">
      <dgm:prSet/>
      <dgm:spPr/>
      <dgm:t>
        <a:bodyPr/>
        <a:lstStyle/>
        <a:p>
          <a:endParaRPr lang="ru-RU"/>
        </a:p>
      </dgm:t>
    </dgm:pt>
    <dgm:pt modelId="{515E5BC3-2920-411D-BF46-86CAC5DC894F}">
      <dgm:prSet phldrT="[Текст]" custT="1"/>
      <dgm:spPr/>
      <dgm:t>
        <a:bodyPr/>
        <a:lstStyle/>
        <a:p>
          <a:r>
            <a:rPr lang="ru-RU" sz="1200" dirty="0" smtClean="0"/>
            <a:t>Работа механизмов памяти, мышления, внимания, воображения, интуиции </a:t>
          </a:r>
          <a:endParaRPr lang="ru-RU" sz="1200" dirty="0"/>
        </a:p>
      </dgm:t>
    </dgm:pt>
    <dgm:pt modelId="{829D2527-9A63-417F-A9E7-124DE55F6859}" type="parTrans" cxnId="{2BCD5E84-F2D1-4790-9302-8D70636D53FB}">
      <dgm:prSet/>
      <dgm:spPr/>
      <dgm:t>
        <a:bodyPr/>
        <a:lstStyle/>
        <a:p>
          <a:endParaRPr lang="ru-RU"/>
        </a:p>
      </dgm:t>
    </dgm:pt>
    <dgm:pt modelId="{E4342477-E218-417E-A170-7907F67380BC}" type="sibTrans" cxnId="{2BCD5E84-F2D1-4790-9302-8D70636D53FB}">
      <dgm:prSet/>
      <dgm:spPr/>
      <dgm:t>
        <a:bodyPr/>
        <a:lstStyle/>
        <a:p>
          <a:endParaRPr lang="ru-RU"/>
        </a:p>
      </dgm:t>
    </dgm:pt>
    <dgm:pt modelId="{71256EC8-C196-4537-B49F-F7FD7F43784A}">
      <dgm:prSet phldrT="[Текст]"/>
      <dgm:spPr/>
      <dgm:t>
        <a:bodyPr/>
        <a:lstStyle/>
        <a:p>
          <a:r>
            <a:rPr lang="ru-RU" dirty="0" smtClean="0"/>
            <a:t>Введение в практику курса «Мировая художественная культура» </a:t>
          </a:r>
          <a:endParaRPr lang="ru-RU" dirty="0"/>
        </a:p>
      </dgm:t>
    </dgm:pt>
    <dgm:pt modelId="{395BB4BB-EC62-4400-97FA-7AED75232D21}" type="parTrans" cxnId="{49241694-A7F8-4123-A974-BCB3520ECD33}">
      <dgm:prSet/>
      <dgm:spPr/>
      <dgm:t>
        <a:bodyPr/>
        <a:lstStyle/>
        <a:p>
          <a:endParaRPr lang="ru-RU"/>
        </a:p>
      </dgm:t>
    </dgm:pt>
    <dgm:pt modelId="{3B1966B6-D799-496E-BBE5-EF4F5B2AF320}" type="sibTrans" cxnId="{49241694-A7F8-4123-A974-BCB3520ECD33}">
      <dgm:prSet/>
      <dgm:spPr/>
      <dgm:t>
        <a:bodyPr/>
        <a:lstStyle/>
        <a:p>
          <a:endParaRPr lang="ru-RU"/>
        </a:p>
      </dgm:t>
    </dgm:pt>
    <dgm:pt modelId="{09A1582A-87FA-4F52-8D9F-395F19A8DFA6}">
      <dgm:prSet phldrT="[Текст]" custT="1"/>
      <dgm:spPr/>
      <dgm:t>
        <a:bodyPr/>
        <a:lstStyle/>
        <a:p>
          <a:r>
            <a:rPr lang="ru-RU" sz="800" dirty="0" smtClean="0"/>
            <a:t>Специальная подготовка к преподаванию предмета;</a:t>
          </a:r>
          <a:endParaRPr lang="ru-RU" sz="800" dirty="0"/>
        </a:p>
      </dgm:t>
    </dgm:pt>
    <dgm:pt modelId="{6B63D04D-0A35-434D-977B-BAB26A0F8E84}" type="parTrans" cxnId="{1C283C45-28AE-425A-ACDE-CCA56FEF7DBA}">
      <dgm:prSet/>
      <dgm:spPr/>
      <dgm:t>
        <a:bodyPr/>
        <a:lstStyle/>
        <a:p>
          <a:endParaRPr lang="ru-RU"/>
        </a:p>
      </dgm:t>
    </dgm:pt>
    <dgm:pt modelId="{CD7908C3-4AE2-4DCA-A00E-FD494441868C}" type="sibTrans" cxnId="{1C283C45-28AE-425A-ACDE-CCA56FEF7DBA}">
      <dgm:prSet/>
      <dgm:spPr/>
      <dgm:t>
        <a:bodyPr/>
        <a:lstStyle/>
        <a:p>
          <a:endParaRPr lang="ru-RU"/>
        </a:p>
      </dgm:t>
    </dgm:pt>
    <dgm:pt modelId="{CD40DAC5-40FC-4FBF-8A57-327D682344CC}">
      <dgm:prSet phldrT="[Текст]" custT="1"/>
      <dgm:spPr/>
      <dgm:t>
        <a:bodyPr/>
        <a:lstStyle/>
        <a:p>
          <a:r>
            <a:rPr lang="ru-RU" sz="800" dirty="0" smtClean="0"/>
            <a:t>Использование широкого спектра полученных на уроках МХК общекультурных знаний</a:t>
          </a:r>
          <a:endParaRPr lang="ru-RU" sz="800" dirty="0"/>
        </a:p>
      </dgm:t>
    </dgm:pt>
    <dgm:pt modelId="{335F32BF-EF5C-408E-B549-221311A6CB07}" type="parTrans" cxnId="{4081241E-0135-4138-AA8B-5E82FA15FC0E}">
      <dgm:prSet/>
      <dgm:spPr/>
      <dgm:t>
        <a:bodyPr/>
        <a:lstStyle/>
        <a:p>
          <a:endParaRPr lang="ru-RU"/>
        </a:p>
      </dgm:t>
    </dgm:pt>
    <dgm:pt modelId="{3EE833C6-004A-4ADB-A6E1-45495F7A2886}" type="sibTrans" cxnId="{4081241E-0135-4138-AA8B-5E82FA15FC0E}">
      <dgm:prSet/>
      <dgm:spPr/>
      <dgm:t>
        <a:bodyPr/>
        <a:lstStyle/>
        <a:p>
          <a:endParaRPr lang="ru-RU"/>
        </a:p>
      </dgm:t>
    </dgm:pt>
    <dgm:pt modelId="{381AC511-3B7C-4200-83C5-66A291D1AB0D}">
      <dgm:prSet phldrT="[Текст]" custT="1"/>
      <dgm:spPr/>
      <dgm:t>
        <a:bodyPr/>
        <a:lstStyle/>
        <a:p>
          <a:r>
            <a:rPr lang="ru-RU" sz="800" dirty="0" smtClean="0"/>
            <a:t>Работа клуба мотивирует интерес к предмету</a:t>
          </a:r>
          <a:endParaRPr lang="ru-RU" sz="800" dirty="0"/>
        </a:p>
      </dgm:t>
    </dgm:pt>
    <dgm:pt modelId="{47347C51-53D0-441C-B44D-2B1F852A600D}" type="parTrans" cxnId="{0EE459D7-C677-4E7D-9E4D-331873A42C87}">
      <dgm:prSet/>
      <dgm:spPr/>
      <dgm:t>
        <a:bodyPr/>
        <a:lstStyle/>
        <a:p>
          <a:endParaRPr lang="ru-RU"/>
        </a:p>
      </dgm:t>
    </dgm:pt>
    <dgm:pt modelId="{D15C48C0-082B-4A21-8DAA-99966941F804}" type="sibTrans" cxnId="{0EE459D7-C677-4E7D-9E4D-331873A42C87}">
      <dgm:prSet/>
      <dgm:spPr/>
      <dgm:t>
        <a:bodyPr/>
        <a:lstStyle/>
        <a:p>
          <a:endParaRPr lang="ru-RU"/>
        </a:p>
      </dgm:t>
    </dgm:pt>
    <dgm:pt modelId="{F7F8FFA6-FFC9-4DF3-9EE8-2E600CD30DF6}" type="pres">
      <dgm:prSet presAssocID="{1FEF44B9-DF81-41C1-B868-D6263777BDB9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E53B80-0F37-4A3B-AB4C-471993DC4880}" type="pres">
      <dgm:prSet presAssocID="{AA8BFA5B-B0BD-4E04-85EB-C49A4F8E9945}" presName="gear1" presStyleLbl="node1" presStyleIdx="0" presStyleCnt="3" custScaleX="1108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0F53B-FACF-44FE-BAA0-D534DFD7B8E2}" type="pres">
      <dgm:prSet presAssocID="{AA8BFA5B-B0BD-4E04-85EB-C49A4F8E9945}" presName="gear1srcNode" presStyleLbl="node1" presStyleIdx="0" presStyleCnt="3"/>
      <dgm:spPr/>
      <dgm:t>
        <a:bodyPr/>
        <a:lstStyle/>
        <a:p>
          <a:endParaRPr lang="ru-RU"/>
        </a:p>
      </dgm:t>
    </dgm:pt>
    <dgm:pt modelId="{D32DCB59-24B8-478B-9AE1-C02B0CBBE9D1}" type="pres">
      <dgm:prSet presAssocID="{AA8BFA5B-B0BD-4E04-85EB-C49A4F8E9945}" presName="gear1dstNode" presStyleLbl="node1" presStyleIdx="0" presStyleCnt="3"/>
      <dgm:spPr/>
      <dgm:t>
        <a:bodyPr/>
        <a:lstStyle/>
        <a:p>
          <a:endParaRPr lang="ru-RU"/>
        </a:p>
      </dgm:t>
    </dgm:pt>
    <dgm:pt modelId="{3AD4AAAD-1FAC-4F13-AB0B-9B719D838F51}" type="pres">
      <dgm:prSet presAssocID="{AA8BFA5B-B0BD-4E04-85EB-C49A4F8E9945}" presName="gear1ch" presStyleLbl="fgAcc1" presStyleIdx="0" presStyleCnt="3" custLinFactNeighborX="-3979" custLinFactNeighborY="340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0F83A-E9CE-4A90-B4F7-28ED1102B615}" type="pres">
      <dgm:prSet presAssocID="{66CDD9A5-9239-48DA-975E-5343B16927A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C240D-78C2-4A6B-8EBE-0F1E9D1DB380}" type="pres">
      <dgm:prSet presAssocID="{66CDD9A5-9239-48DA-975E-5343B16927A0}" presName="gear2srcNode" presStyleLbl="node1" presStyleIdx="1" presStyleCnt="3"/>
      <dgm:spPr/>
      <dgm:t>
        <a:bodyPr/>
        <a:lstStyle/>
        <a:p>
          <a:endParaRPr lang="ru-RU"/>
        </a:p>
      </dgm:t>
    </dgm:pt>
    <dgm:pt modelId="{E1589EFF-898E-4307-BB55-BAF8FACCC015}" type="pres">
      <dgm:prSet presAssocID="{66CDD9A5-9239-48DA-975E-5343B16927A0}" presName="gear2dstNode" presStyleLbl="node1" presStyleIdx="1" presStyleCnt="3"/>
      <dgm:spPr/>
      <dgm:t>
        <a:bodyPr/>
        <a:lstStyle/>
        <a:p>
          <a:endParaRPr lang="ru-RU"/>
        </a:p>
      </dgm:t>
    </dgm:pt>
    <dgm:pt modelId="{979534A6-1BE0-4A77-8FAF-46E631F1E888}" type="pres">
      <dgm:prSet presAssocID="{66CDD9A5-9239-48DA-975E-5343B16927A0}" presName="gear2ch" presStyleLbl="fgAcc1" presStyleIdx="1" presStyleCnt="3" custLinFactNeighborX="-14456" custLinFactNeighborY="242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2599E-D2D8-43DE-B8F3-5B641F6B01A1}" type="pres">
      <dgm:prSet presAssocID="{71256EC8-C196-4537-B49F-F7FD7F43784A}" presName="gear3" presStyleLbl="node1" presStyleIdx="2" presStyleCnt="3"/>
      <dgm:spPr/>
      <dgm:t>
        <a:bodyPr/>
        <a:lstStyle/>
        <a:p>
          <a:endParaRPr lang="ru-RU"/>
        </a:p>
      </dgm:t>
    </dgm:pt>
    <dgm:pt modelId="{D4084692-8EBF-4A51-A6E1-D266CFE13CF2}" type="pres">
      <dgm:prSet presAssocID="{71256EC8-C196-4537-B49F-F7FD7F43784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8183E-EEF1-4931-A81E-9E6240F6138C}" type="pres">
      <dgm:prSet presAssocID="{71256EC8-C196-4537-B49F-F7FD7F43784A}" presName="gear3srcNode" presStyleLbl="node1" presStyleIdx="2" presStyleCnt="3"/>
      <dgm:spPr/>
      <dgm:t>
        <a:bodyPr/>
        <a:lstStyle/>
        <a:p>
          <a:endParaRPr lang="ru-RU"/>
        </a:p>
      </dgm:t>
    </dgm:pt>
    <dgm:pt modelId="{3265ED9A-78A9-4DF9-8163-5D238FD8EACD}" type="pres">
      <dgm:prSet presAssocID="{71256EC8-C196-4537-B49F-F7FD7F43784A}" presName="gear3dstNode" presStyleLbl="node1" presStyleIdx="2" presStyleCnt="3"/>
      <dgm:spPr/>
      <dgm:t>
        <a:bodyPr/>
        <a:lstStyle/>
        <a:p>
          <a:endParaRPr lang="ru-RU"/>
        </a:p>
      </dgm:t>
    </dgm:pt>
    <dgm:pt modelId="{464F9B3F-9C82-400B-A4B0-D1F6C1AD6512}" type="pres">
      <dgm:prSet presAssocID="{71256EC8-C196-4537-B49F-F7FD7F43784A}" presName="gear3ch" presStyleLbl="fgAcc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06165-2D92-4A23-A17F-8C83188230AC}" type="pres">
      <dgm:prSet presAssocID="{64E4DEFD-C62E-458C-BC99-D289F7AA04BD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4398F471-1146-446D-93B7-9630CFFE25B9}" type="pres">
      <dgm:prSet presAssocID="{F3E25473-A94C-4497-BE24-80B2B2A3F51F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E6A19BD6-49A1-449A-B2D4-34600541E616}" type="pres">
      <dgm:prSet presAssocID="{3B1966B6-D799-496E-BBE5-EF4F5B2AF320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7522F61-3805-4351-98C5-5E66C8BAB91E}" type="presOf" srcId="{3B1966B6-D799-496E-BBE5-EF4F5B2AF320}" destId="{E6A19BD6-49A1-449A-B2D4-34600541E616}" srcOrd="0" destOrd="0" presId="urn:microsoft.com/office/officeart/2005/8/layout/gear1"/>
    <dgm:cxn modelId="{EF0A53D2-0946-483D-8CF1-4AEA13354817}" type="presOf" srcId="{71256EC8-C196-4537-B49F-F7FD7F43784A}" destId="{3265ED9A-78A9-4DF9-8163-5D238FD8EACD}" srcOrd="3" destOrd="0" presId="urn:microsoft.com/office/officeart/2005/8/layout/gear1"/>
    <dgm:cxn modelId="{1E4AC216-2E98-4A02-8975-8FC486A2F69F}" type="presOf" srcId="{71256EC8-C196-4537-B49F-F7FD7F43784A}" destId="{D4084692-8EBF-4A51-A6E1-D266CFE13CF2}" srcOrd="1" destOrd="0" presId="urn:microsoft.com/office/officeart/2005/8/layout/gear1"/>
    <dgm:cxn modelId="{0C91E5F1-CA46-4621-97A8-A56621AB1B12}" type="presOf" srcId="{1FEF44B9-DF81-41C1-B868-D6263777BDB9}" destId="{F7F8FFA6-FFC9-4DF3-9EE8-2E600CD30DF6}" srcOrd="0" destOrd="0" presId="urn:microsoft.com/office/officeart/2005/8/layout/gear1"/>
    <dgm:cxn modelId="{0CFB83AE-0B55-4511-812F-E772B150968A}" type="presOf" srcId="{66CDD9A5-9239-48DA-975E-5343B16927A0}" destId="{57E0F83A-E9CE-4A90-B4F7-28ED1102B615}" srcOrd="0" destOrd="0" presId="urn:microsoft.com/office/officeart/2005/8/layout/gear1"/>
    <dgm:cxn modelId="{BE913D63-3075-4652-8520-C45C6BC83B0D}" type="presOf" srcId="{381AC511-3B7C-4200-83C5-66A291D1AB0D}" destId="{464F9B3F-9C82-400B-A4B0-D1F6C1AD6512}" srcOrd="0" destOrd="2" presId="urn:microsoft.com/office/officeart/2005/8/layout/gear1"/>
    <dgm:cxn modelId="{629C9D2C-F698-4321-96D7-972D56B02EE3}" srcId="{AA8BFA5B-B0BD-4E04-85EB-C49A4F8E9945}" destId="{4E758C15-D452-4594-BD24-602DDE7D6285}" srcOrd="0" destOrd="0" parTransId="{C6179CFA-602B-4F46-A9E5-393A69D808E9}" sibTransId="{83A1C8E9-B7BA-422A-8C00-5BF204375555}"/>
    <dgm:cxn modelId="{4081241E-0135-4138-AA8B-5E82FA15FC0E}" srcId="{71256EC8-C196-4537-B49F-F7FD7F43784A}" destId="{CD40DAC5-40FC-4FBF-8A57-327D682344CC}" srcOrd="1" destOrd="0" parTransId="{335F32BF-EF5C-408E-B549-221311A6CB07}" sibTransId="{3EE833C6-004A-4ADB-A6E1-45495F7A2886}"/>
    <dgm:cxn modelId="{8F2B1EFC-F781-4C06-A629-A960EC566791}" type="presOf" srcId="{66CDD9A5-9239-48DA-975E-5343B16927A0}" destId="{E1589EFF-898E-4307-BB55-BAF8FACCC015}" srcOrd="2" destOrd="0" presId="urn:microsoft.com/office/officeart/2005/8/layout/gear1"/>
    <dgm:cxn modelId="{6769E4AF-DE95-47BD-B83C-99E33A1934C6}" srcId="{AA8BFA5B-B0BD-4E04-85EB-C49A4F8E9945}" destId="{991F0CC6-91F7-4DDF-9508-22D6585FA74E}" srcOrd="1" destOrd="0" parTransId="{40F4C2EC-319B-4756-9C88-5002DDDF7D59}" sibTransId="{081F1833-7A3B-479F-8E76-9009E32A0D64}"/>
    <dgm:cxn modelId="{4363A2D1-8071-4094-8811-161422E59189}" type="presOf" srcId="{F3E25473-A94C-4497-BE24-80B2B2A3F51F}" destId="{4398F471-1146-446D-93B7-9630CFFE25B9}" srcOrd="0" destOrd="0" presId="urn:microsoft.com/office/officeart/2005/8/layout/gear1"/>
    <dgm:cxn modelId="{49241694-A7F8-4123-A974-BCB3520ECD33}" srcId="{1FEF44B9-DF81-41C1-B868-D6263777BDB9}" destId="{71256EC8-C196-4537-B49F-F7FD7F43784A}" srcOrd="2" destOrd="0" parTransId="{395BB4BB-EC62-4400-97FA-7AED75232D21}" sibTransId="{3B1966B6-D799-496E-BBE5-EF4F5B2AF320}"/>
    <dgm:cxn modelId="{1D218554-9B3B-4C7A-BB91-FDE549134C20}" srcId="{66CDD9A5-9239-48DA-975E-5343B16927A0}" destId="{383AAED7-8858-4BC6-87FE-948934E16E48}" srcOrd="0" destOrd="0" parTransId="{24B9ACEB-B0B8-4DC7-9141-9D8CE6F0FE21}" sibTransId="{20B7E9DE-08F1-489D-A0B4-BC48D3558909}"/>
    <dgm:cxn modelId="{9E160EBD-5C3B-47CE-AD58-849AD8AD884F}" srcId="{1FEF44B9-DF81-41C1-B868-D6263777BDB9}" destId="{66CDD9A5-9239-48DA-975E-5343B16927A0}" srcOrd="1" destOrd="0" parTransId="{E416F4DA-80A5-4EAB-9DFF-D03E17D470BA}" sibTransId="{F3E25473-A94C-4497-BE24-80B2B2A3F51F}"/>
    <dgm:cxn modelId="{75C8FECD-1F59-4524-AFA5-8973386FB3FB}" type="presOf" srcId="{64E4DEFD-C62E-458C-BC99-D289F7AA04BD}" destId="{13406165-2D92-4A23-A17F-8C83188230AC}" srcOrd="0" destOrd="0" presId="urn:microsoft.com/office/officeart/2005/8/layout/gear1"/>
    <dgm:cxn modelId="{71811C4D-517E-42B3-A056-49662DF768E1}" type="presOf" srcId="{AA8BFA5B-B0BD-4E04-85EB-C49A4F8E9945}" destId="{D32DCB59-24B8-478B-9AE1-C02B0CBBE9D1}" srcOrd="2" destOrd="0" presId="urn:microsoft.com/office/officeart/2005/8/layout/gear1"/>
    <dgm:cxn modelId="{80FE5FEE-D4A2-4866-8F57-A7986BBF9BB3}" type="presOf" srcId="{AA8BFA5B-B0BD-4E04-85EB-C49A4F8E9945}" destId="{40E53B80-0F37-4A3B-AB4C-471993DC4880}" srcOrd="0" destOrd="0" presId="urn:microsoft.com/office/officeart/2005/8/layout/gear1"/>
    <dgm:cxn modelId="{01A1735F-0687-4A61-97E5-860AD2787CF7}" type="presOf" srcId="{515E5BC3-2920-411D-BF46-86CAC5DC894F}" destId="{979534A6-1BE0-4A77-8FAF-46E631F1E888}" srcOrd="0" destOrd="1" presId="urn:microsoft.com/office/officeart/2005/8/layout/gear1"/>
    <dgm:cxn modelId="{348F5546-5172-475A-A81A-4E14C8A2D267}" type="presOf" srcId="{66CDD9A5-9239-48DA-975E-5343B16927A0}" destId="{6A9C240D-78C2-4A6B-8EBE-0F1E9D1DB380}" srcOrd="1" destOrd="0" presId="urn:microsoft.com/office/officeart/2005/8/layout/gear1"/>
    <dgm:cxn modelId="{0EE459D7-C677-4E7D-9E4D-331873A42C87}" srcId="{71256EC8-C196-4537-B49F-F7FD7F43784A}" destId="{381AC511-3B7C-4200-83C5-66A291D1AB0D}" srcOrd="2" destOrd="0" parTransId="{47347C51-53D0-441C-B44D-2B1F852A600D}" sibTransId="{D15C48C0-082B-4A21-8DAA-99966941F804}"/>
    <dgm:cxn modelId="{E00635E4-E439-42B6-8F85-CCBD142A4FCA}" type="presOf" srcId="{71256EC8-C196-4537-B49F-F7FD7F43784A}" destId="{95C8183E-EEF1-4931-A81E-9E6240F6138C}" srcOrd="2" destOrd="0" presId="urn:microsoft.com/office/officeart/2005/8/layout/gear1"/>
    <dgm:cxn modelId="{242C5517-45C5-450C-AC36-C6D9EFBF77B4}" type="presOf" srcId="{CD40DAC5-40FC-4FBF-8A57-327D682344CC}" destId="{464F9B3F-9C82-400B-A4B0-D1F6C1AD6512}" srcOrd="0" destOrd="1" presId="urn:microsoft.com/office/officeart/2005/8/layout/gear1"/>
    <dgm:cxn modelId="{079FD3C0-2D78-4998-9922-3EC249738985}" srcId="{1FEF44B9-DF81-41C1-B868-D6263777BDB9}" destId="{AA8BFA5B-B0BD-4E04-85EB-C49A4F8E9945}" srcOrd="0" destOrd="0" parTransId="{2C06F38C-64AD-43B8-8EE6-9527362B6908}" sibTransId="{64E4DEFD-C62E-458C-BC99-D289F7AA04BD}"/>
    <dgm:cxn modelId="{E9AE4169-CB82-4CA4-85D1-487A467B6C21}" type="presOf" srcId="{AA8BFA5B-B0BD-4E04-85EB-C49A4F8E9945}" destId="{0BE0F53B-FACF-44FE-BAA0-D534DFD7B8E2}" srcOrd="1" destOrd="0" presId="urn:microsoft.com/office/officeart/2005/8/layout/gear1"/>
    <dgm:cxn modelId="{D628ECA9-D035-4BD7-8987-EC7D6729F0DC}" type="presOf" srcId="{991F0CC6-91F7-4DDF-9508-22D6585FA74E}" destId="{3AD4AAAD-1FAC-4F13-AB0B-9B719D838F51}" srcOrd="0" destOrd="1" presId="urn:microsoft.com/office/officeart/2005/8/layout/gear1"/>
    <dgm:cxn modelId="{1C283C45-28AE-425A-ACDE-CCA56FEF7DBA}" srcId="{71256EC8-C196-4537-B49F-F7FD7F43784A}" destId="{09A1582A-87FA-4F52-8D9F-395F19A8DFA6}" srcOrd="0" destOrd="0" parTransId="{6B63D04D-0A35-434D-977B-BAB26A0F8E84}" sibTransId="{CD7908C3-4AE2-4DCA-A00E-FD494441868C}"/>
    <dgm:cxn modelId="{B2D3BE8B-E3FB-45B3-8C5A-E3C0CBE160F4}" type="presOf" srcId="{71256EC8-C196-4537-B49F-F7FD7F43784A}" destId="{0902599E-D2D8-43DE-B8F3-5B641F6B01A1}" srcOrd="0" destOrd="0" presId="urn:microsoft.com/office/officeart/2005/8/layout/gear1"/>
    <dgm:cxn modelId="{4122AC6D-0FD4-4013-ACD6-2ADA61C46099}" type="presOf" srcId="{4E758C15-D452-4594-BD24-602DDE7D6285}" destId="{3AD4AAAD-1FAC-4F13-AB0B-9B719D838F51}" srcOrd="0" destOrd="0" presId="urn:microsoft.com/office/officeart/2005/8/layout/gear1"/>
    <dgm:cxn modelId="{A9C00B7B-5299-419E-9681-E17E3CCDDC34}" type="presOf" srcId="{383AAED7-8858-4BC6-87FE-948934E16E48}" destId="{979534A6-1BE0-4A77-8FAF-46E631F1E888}" srcOrd="0" destOrd="0" presId="urn:microsoft.com/office/officeart/2005/8/layout/gear1"/>
    <dgm:cxn modelId="{2BCD5E84-F2D1-4790-9302-8D70636D53FB}" srcId="{66CDD9A5-9239-48DA-975E-5343B16927A0}" destId="{515E5BC3-2920-411D-BF46-86CAC5DC894F}" srcOrd="1" destOrd="0" parTransId="{829D2527-9A63-417F-A9E7-124DE55F6859}" sibTransId="{E4342477-E218-417E-A170-7907F67380BC}"/>
    <dgm:cxn modelId="{BACF5FDA-73CC-4C50-BFB7-0F4726E12A1A}" type="presOf" srcId="{09A1582A-87FA-4F52-8D9F-395F19A8DFA6}" destId="{464F9B3F-9C82-400B-A4B0-D1F6C1AD6512}" srcOrd="0" destOrd="0" presId="urn:microsoft.com/office/officeart/2005/8/layout/gear1"/>
    <dgm:cxn modelId="{98B238BE-44FF-44F6-8806-B5BC68350E04}" type="presParOf" srcId="{F7F8FFA6-FFC9-4DF3-9EE8-2E600CD30DF6}" destId="{40E53B80-0F37-4A3B-AB4C-471993DC4880}" srcOrd="0" destOrd="0" presId="urn:microsoft.com/office/officeart/2005/8/layout/gear1"/>
    <dgm:cxn modelId="{D350ABD1-4CA6-4EEE-866C-F635799B6920}" type="presParOf" srcId="{F7F8FFA6-FFC9-4DF3-9EE8-2E600CD30DF6}" destId="{0BE0F53B-FACF-44FE-BAA0-D534DFD7B8E2}" srcOrd="1" destOrd="0" presId="urn:microsoft.com/office/officeart/2005/8/layout/gear1"/>
    <dgm:cxn modelId="{6F0E59F6-37AD-445F-83B8-F699BF0EF162}" type="presParOf" srcId="{F7F8FFA6-FFC9-4DF3-9EE8-2E600CD30DF6}" destId="{D32DCB59-24B8-478B-9AE1-C02B0CBBE9D1}" srcOrd="2" destOrd="0" presId="urn:microsoft.com/office/officeart/2005/8/layout/gear1"/>
    <dgm:cxn modelId="{AECAAF1D-441F-4328-9F8F-2699287B0756}" type="presParOf" srcId="{F7F8FFA6-FFC9-4DF3-9EE8-2E600CD30DF6}" destId="{3AD4AAAD-1FAC-4F13-AB0B-9B719D838F51}" srcOrd="3" destOrd="0" presId="urn:microsoft.com/office/officeart/2005/8/layout/gear1"/>
    <dgm:cxn modelId="{7F5772FA-6E69-4113-80BC-80FEFD510A60}" type="presParOf" srcId="{F7F8FFA6-FFC9-4DF3-9EE8-2E600CD30DF6}" destId="{57E0F83A-E9CE-4A90-B4F7-28ED1102B615}" srcOrd="4" destOrd="0" presId="urn:microsoft.com/office/officeart/2005/8/layout/gear1"/>
    <dgm:cxn modelId="{160C7DEB-4003-42C5-9B48-B6864F788680}" type="presParOf" srcId="{F7F8FFA6-FFC9-4DF3-9EE8-2E600CD30DF6}" destId="{6A9C240D-78C2-4A6B-8EBE-0F1E9D1DB380}" srcOrd="5" destOrd="0" presId="urn:microsoft.com/office/officeart/2005/8/layout/gear1"/>
    <dgm:cxn modelId="{393F8B32-35D0-472F-868E-3EE8752BB56D}" type="presParOf" srcId="{F7F8FFA6-FFC9-4DF3-9EE8-2E600CD30DF6}" destId="{E1589EFF-898E-4307-BB55-BAF8FACCC015}" srcOrd="6" destOrd="0" presId="urn:microsoft.com/office/officeart/2005/8/layout/gear1"/>
    <dgm:cxn modelId="{96CCDDDB-B865-48E7-9040-0BD6B21AA85B}" type="presParOf" srcId="{F7F8FFA6-FFC9-4DF3-9EE8-2E600CD30DF6}" destId="{979534A6-1BE0-4A77-8FAF-46E631F1E888}" srcOrd="7" destOrd="0" presId="urn:microsoft.com/office/officeart/2005/8/layout/gear1"/>
    <dgm:cxn modelId="{0587D529-C8C4-4C0E-94DB-D35F20CD42C2}" type="presParOf" srcId="{F7F8FFA6-FFC9-4DF3-9EE8-2E600CD30DF6}" destId="{0902599E-D2D8-43DE-B8F3-5B641F6B01A1}" srcOrd="8" destOrd="0" presId="urn:microsoft.com/office/officeart/2005/8/layout/gear1"/>
    <dgm:cxn modelId="{B1BD190A-5E12-4DCA-B839-29114E2C6352}" type="presParOf" srcId="{F7F8FFA6-FFC9-4DF3-9EE8-2E600CD30DF6}" destId="{D4084692-8EBF-4A51-A6E1-D266CFE13CF2}" srcOrd="9" destOrd="0" presId="urn:microsoft.com/office/officeart/2005/8/layout/gear1"/>
    <dgm:cxn modelId="{ED991BC4-75F1-4930-A6BA-292D9572D731}" type="presParOf" srcId="{F7F8FFA6-FFC9-4DF3-9EE8-2E600CD30DF6}" destId="{95C8183E-EEF1-4931-A81E-9E6240F6138C}" srcOrd="10" destOrd="0" presId="urn:microsoft.com/office/officeart/2005/8/layout/gear1"/>
    <dgm:cxn modelId="{88E02B44-D411-4808-82E7-1EEC9F208FF7}" type="presParOf" srcId="{F7F8FFA6-FFC9-4DF3-9EE8-2E600CD30DF6}" destId="{3265ED9A-78A9-4DF9-8163-5D238FD8EACD}" srcOrd="11" destOrd="0" presId="urn:microsoft.com/office/officeart/2005/8/layout/gear1"/>
    <dgm:cxn modelId="{7A4C9391-9A5C-42F0-91D3-ADC562A6D5C1}" type="presParOf" srcId="{F7F8FFA6-FFC9-4DF3-9EE8-2E600CD30DF6}" destId="{464F9B3F-9C82-400B-A4B0-D1F6C1AD6512}" srcOrd="12" destOrd="0" presId="urn:microsoft.com/office/officeart/2005/8/layout/gear1"/>
    <dgm:cxn modelId="{75BBB33A-DF1C-4424-9E4A-38ED1A11AA94}" type="presParOf" srcId="{F7F8FFA6-FFC9-4DF3-9EE8-2E600CD30DF6}" destId="{13406165-2D92-4A23-A17F-8C83188230AC}" srcOrd="13" destOrd="0" presId="urn:microsoft.com/office/officeart/2005/8/layout/gear1"/>
    <dgm:cxn modelId="{4D77D2F9-7401-4A59-AF32-3B44A68EB628}" type="presParOf" srcId="{F7F8FFA6-FFC9-4DF3-9EE8-2E600CD30DF6}" destId="{4398F471-1146-446D-93B7-9630CFFE25B9}" srcOrd="14" destOrd="0" presId="urn:microsoft.com/office/officeart/2005/8/layout/gear1"/>
    <dgm:cxn modelId="{65F583F8-9E04-4630-99B3-9187D4C10A0A}" type="presParOf" srcId="{F7F8FFA6-FFC9-4DF3-9EE8-2E600CD30DF6}" destId="{E6A19BD6-49A1-449A-B2D4-34600541E616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C55EF2-ED04-4F0A-BCD4-30AE99B38209}">
      <dsp:nvSpPr>
        <dsp:cNvPr id="0" name=""/>
        <dsp:cNvSpPr/>
      </dsp:nvSpPr>
      <dsp:spPr>
        <a:xfrm>
          <a:off x="547664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FC690-36A3-4D66-9C03-52A535ACE64C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Интеллектуальные способности</a:t>
          </a:r>
          <a:endParaRPr lang="ru-RU" sz="2000" kern="1200" dirty="0"/>
        </a:p>
      </dsp:txBody>
      <dsp:txXfrm>
        <a:off x="2743199" y="408582"/>
        <a:ext cx="2641600" cy="962025"/>
      </dsp:txXfrm>
    </dsp:sp>
    <dsp:sp modelId="{E83BB82E-9BBD-4385-9C89-DA7BCE181D50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креативность</a:t>
          </a:r>
          <a:endParaRPr lang="ru-RU" sz="2000" kern="1200" dirty="0"/>
        </a:p>
      </dsp:txBody>
      <dsp:txXfrm>
        <a:off x="2743199" y="1490860"/>
        <a:ext cx="2641600" cy="962025"/>
      </dsp:txXfrm>
    </dsp:sp>
    <dsp:sp modelId="{6411676F-49BE-4EFB-8847-0FF15EB3C404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настойчивость</a:t>
          </a:r>
          <a:endParaRPr lang="ru-RU" sz="2000" kern="1200" dirty="0"/>
        </a:p>
      </dsp:txBody>
      <dsp:txXfrm>
        <a:off x="2743199" y="2573139"/>
        <a:ext cx="2641600" cy="962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53BD49-9624-4744-9ADE-3BF91984DBF1}">
      <dsp:nvSpPr>
        <dsp:cNvPr id="0" name=""/>
        <dsp:cNvSpPr/>
      </dsp:nvSpPr>
      <dsp:spPr>
        <a:xfrm>
          <a:off x="0" y="0"/>
          <a:ext cx="2724141" cy="1196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Потребности школьника</a:t>
          </a:r>
          <a:endParaRPr lang="ru-RU" sz="2800" b="1" kern="1200" dirty="0"/>
        </a:p>
      </dsp:txBody>
      <dsp:txXfrm>
        <a:off x="0" y="0"/>
        <a:ext cx="2724141" cy="1196473"/>
      </dsp:txXfrm>
    </dsp:sp>
    <dsp:sp modelId="{7B3D79AA-B03D-4945-91D1-BD4BBD2DAB7A}">
      <dsp:nvSpPr>
        <dsp:cNvPr id="0" name=""/>
        <dsp:cNvSpPr/>
      </dsp:nvSpPr>
      <dsp:spPr>
        <a:xfrm>
          <a:off x="272414" y="1196473"/>
          <a:ext cx="825475" cy="677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392"/>
              </a:lnTo>
              <a:lnTo>
                <a:pt x="825475" y="67739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64E8F-DFD7-47A4-8F32-931ADF60F11A}">
      <dsp:nvSpPr>
        <dsp:cNvPr id="0" name=""/>
        <dsp:cNvSpPr/>
      </dsp:nvSpPr>
      <dsp:spPr>
        <a:xfrm>
          <a:off x="1097889" y="1393412"/>
          <a:ext cx="2350114" cy="960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Успех-широкий кругозор</a:t>
          </a:r>
          <a:endParaRPr lang="ru-RU" sz="2000" b="1" kern="1200" dirty="0"/>
        </a:p>
      </dsp:txBody>
      <dsp:txXfrm>
        <a:off x="1097889" y="1393412"/>
        <a:ext cx="2350114" cy="960906"/>
      </dsp:txXfrm>
    </dsp:sp>
    <dsp:sp modelId="{22816904-314E-472F-8F17-730E0A38DB0B}">
      <dsp:nvSpPr>
        <dsp:cNvPr id="0" name=""/>
        <dsp:cNvSpPr/>
      </dsp:nvSpPr>
      <dsp:spPr>
        <a:xfrm>
          <a:off x="272414" y="1196473"/>
          <a:ext cx="828494" cy="1753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437"/>
              </a:lnTo>
              <a:lnTo>
                <a:pt x="828494" y="175343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CC22A-4590-4F70-B5E6-F73ED5EFA28B}">
      <dsp:nvSpPr>
        <dsp:cNvPr id="0" name=""/>
        <dsp:cNvSpPr/>
      </dsp:nvSpPr>
      <dsp:spPr>
        <a:xfrm>
          <a:off x="1100908" y="2590153"/>
          <a:ext cx="2344241" cy="719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Межличностное общение</a:t>
          </a:r>
          <a:endParaRPr lang="ru-RU" sz="2000" b="1" kern="1200" dirty="0"/>
        </a:p>
      </dsp:txBody>
      <dsp:txXfrm>
        <a:off x="1100908" y="2590153"/>
        <a:ext cx="2344241" cy="719514"/>
      </dsp:txXfrm>
    </dsp:sp>
    <dsp:sp modelId="{2BD2D120-C4CA-4338-A8C1-E63976DEED4D}">
      <dsp:nvSpPr>
        <dsp:cNvPr id="0" name=""/>
        <dsp:cNvSpPr/>
      </dsp:nvSpPr>
      <dsp:spPr>
        <a:xfrm>
          <a:off x="272414" y="1196473"/>
          <a:ext cx="799151" cy="2971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1131"/>
              </a:lnTo>
              <a:lnTo>
                <a:pt x="799151" y="297113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53483-D69B-4E09-9ACC-E6045FB84C46}">
      <dsp:nvSpPr>
        <dsp:cNvPr id="0" name=""/>
        <dsp:cNvSpPr/>
      </dsp:nvSpPr>
      <dsp:spPr>
        <a:xfrm>
          <a:off x="1071565" y="3763178"/>
          <a:ext cx="2463776" cy="80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Стремление к самореализации и самовыражению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1071565" y="3763178"/>
        <a:ext cx="2463776" cy="808853"/>
      </dsp:txXfrm>
    </dsp:sp>
    <dsp:sp modelId="{B8CEDFE4-1A84-4DAC-A8F0-48FF9F9BAB04}">
      <dsp:nvSpPr>
        <dsp:cNvPr id="0" name=""/>
        <dsp:cNvSpPr/>
      </dsp:nvSpPr>
      <dsp:spPr>
        <a:xfrm>
          <a:off x="3670247" y="417"/>
          <a:ext cx="3406215" cy="1174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Социальная действительность</a:t>
          </a:r>
          <a:endParaRPr lang="ru-RU" sz="2800" b="1" kern="1200" dirty="0"/>
        </a:p>
      </dsp:txBody>
      <dsp:txXfrm>
        <a:off x="3670247" y="417"/>
        <a:ext cx="3406215" cy="1174093"/>
      </dsp:txXfrm>
    </dsp:sp>
    <dsp:sp modelId="{D6EC4935-F770-4C5F-B6BD-848DE52E439E}">
      <dsp:nvSpPr>
        <dsp:cNvPr id="0" name=""/>
        <dsp:cNvSpPr/>
      </dsp:nvSpPr>
      <dsp:spPr>
        <a:xfrm>
          <a:off x="4010869" y="1174510"/>
          <a:ext cx="340621" cy="63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7352"/>
              </a:lnTo>
              <a:lnTo>
                <a:pt x="340621" y="63735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A90CA-95CE-47C2-9EB7-928199D54FBE}">
      <dsp:nvSpPr>
        <dsp:cNvPr id="0" name=""/>
        <dsp:cNvSpPr/>
      </dsp:nvSpPr>
      <dsp:spPr>
        <a:xfrm>
          <a:off x="4351490" y="1371032"/>
          <a:ext cx="2781054" cy="881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Интеллект в рамках школьной программы</a:t>
          </a:r>
          <a:endParaRPr lang="ru-RU" sz="1800" b="1" kern="1200" dirty="0"/>
        </a:p>
      </dsp:txBody>
      <dsp:txXfrm>
        <a:off x="4351490" y="1371032"/>
        <a:ext cx="2781054" cy="881660"/>
      </dsp:txXfrm>
    </dsp:sp>
    <dsp:sp modelId="{71554827-57A0-4266-96F4-ED691927446B}">
      <dsp:nvSpPr>
        <dsp:cNvPr id="0" name=""/>
        <dsp:cNvSpPr/>
      </dsp:nvSpPr>
      <dsp:spPr>
        <a:xfrm>
          <a:off x="4010869" y="1174510"/>
          <a:ext cx="340621" cy="1773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3489"/>
              </a:lnTo>
              <a:lnTo>
                <a:pt x="340621" y="177348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EFA1E-EBDB-4FD8-8C84-1BD9B5FFC104}">
      <dsp:nvSpPr>
        <dsp:cNvPr id="0" name=""/>
        <dsp:cNvSpPr/>
      </dsp:nvSpPr>
      <dsp:spPr>
        <a:xfrm>
          <a:off x="4351490" y="2449215"/>
          <a:ext cx="2882189" cy="997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Отсутствие первичных навыков социальных коммуникаций</a:t>
          </a:r>
          <a:endParaRPr lang="ru-RU" sz="1800" b="1" kern="1200" dirty="0"/>
        </a:p>
      </dsp:txBody>
      <dsp:txXfrm>
        <a:off x="4351490" y="2449215"/>
        <a:ext cx="2882189" cy="997569"/>
      </dsp:txXfrm>
    </dsp:sp>
    <dsp:sp modelId="{65B796E0-4DF4-4F28-8CA4-103CE5DD2EA1}">
      <dsp:nvSpPr>
        <dsp:cNvPr id="0" name=""/>
        <dsp:cNvSpPr/>
      </dsp:nvSpPr>
      <dsp:spPr>
        <a:xfrm>
          <a:off x="4010869" y="1174510"/>
          <a:ext cx="346847" cy="2933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3367"/>
              </a:lnTo>
              <a:lnTo>
                <a:pt x="346847" y="293336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4131D-2F97-43DC-992F-1254E6690A86}">
      <dsp:nvSpPr>
        <dsp:cNvPr id="0" name=""/>
        <dsp:cNvSpPr/>
      </dsp:nvSpPr>
      <dsp:spPr>
        <a:xfrm>
          <a:off x="4357716" y="3643724"/>
          <a:ext cx="2611398" cy="928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Нереализованность интеллектуального и творческого потенциала</a:t>
          </a:r>
          <a:endParaRPr lang="ru-RU" sz="1600" b="1" kern="1200" dirty="0"/>
        </a:p>
      </dsp:txBody>
      <dsp:txXfrm>
        <a:off x="4357716" y="3643724"/>
        <a:ext cx="2611398" cy="9283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808480-CBC7-41F8-8660-CB28A521AC00}">
      <dsp:nvSpPr>
        <dsp:cNvPr id="0" name=""/>
        <dsp:cNvSpPr/>
      </dsp:nvSpPr>
      <dsp:spPr>
        <a:xfrm>
          <a:off x="0" y="371980"/>
          <a:ext cx="2224010" cy="919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Выявление одаренный детей</a:t>
          </a:r>
          <a:endParaRPr lang="ru-RU" sz="1900" kern="1200" dirty="0"/>
        </a:p>
      </dsp:txBody>
      <dsp:txXfrm>
        <a:off x="0" y="371980"/>
        <a:ext cx="2224010" cy="919766"/>
      </dsp:txXfrm>
    </dsp:sp>
    <dsp:sp modelId="{AD720C89-99BF-42BA-939E-6EB743E112F0}">
      <dsp:nvSpPr>
        <dsp:cNvPr id="0" name=""/>
        <dsp:cNvSpPr/>
      </dsp:nvSpPr>
      <dsp:spPr>
        <a:xfrm>
          <a:off x="132" y="1403026"/>
          <a:ext cx="2327121" cy="3498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Диагностика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Создание банка данных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Психолого-педагогическое сопровождение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132" y="1403026"/>
        <a:ext cx="2327121" cy="3498816"/>
      </dsp:txXfrm>
    </dsp:sp>
    <dsp:sp modelId="{C2682AB6-A72E-492A-9973-5D2FC291C031}">
      <dsp:nvSpPr>
        <dsp:cNvPr id="0" name=""/>
        <dsp:cNvSpPr/>
      </dsp:nvSpPr>
      <dsp:spPr>
        <a:xfrm>
          <a:off x="2702966" y="344082"/>
          <a:ext cx="2675436" cy="956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Помощь одаренным учащимся</a:t>
          </a:r>
          <a:endParaRPr lang="ru-RU" sz="1900" kern="1200" dirty="0"/>
        </a:p>
      </dsp:txBody>
      <dsp:txXfrm>
        <a:off x="2702966" y="344082"/>
        <a:ext cx="2675436" cy="956555"/>
      </dsp:txXfrm>
    </dsp:sp>
    <dsp:sp modelId="{7E10ED7F-EF86-4231-A099-27AA1EB4F79A}">
      <dsp:nvSpPr>
        <dsp:cNvPr id="0" name=""/>
        <dsp:cNvSpPr/>
      </dsp:nvSpPr>
      <dsp:spPr>
        <a:xfrm>
          <a:off x="2702966" y="1300637"/>
          <a:ext cx="2675436" cy="3498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Факультативные и элективные курсы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Олимпиады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Исследовательская деятельность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Конференции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Клуб интеллектуальных игр (школа, поселок, район)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НОУ;</a:t>
          </a:r>
          <a:endParaRPr lang="ru-RU" sz="1900" kern="1200" dirty="0"/>
        </a:p>
      </dsp:txBody>
      <dsp:txXfrm>
        <a:off x="2702966" y="1300637"/>
        <a:ext cx="2675436" cy="3498816"/>
      </dsp:txXfrm>
    </dsp:sp>
    <dsp:sp modelId="{930751C2-817F-42B2-B3CC-23FEC66E43CD}">
      <dsp:nvSpPr>
        <dsp:cNvPr id="0" name=""/>
        <dsp:cNvSpPr/>
      </dsp:nvSpPr>
      <dsp:spPr>
        <a:xfrm>
          <a:off x="5752964" y="344082"/>
          <a:ext cx="2675436" cy="956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Работа с педагогическим коллективом</a:t>
          </a:r>
          <a:endParaRPr lang="ru-RU" sz="1900" kern="1200" dirty="0"/>
        </a:p>
      </dsp:txBody>
      <dsp:txXfrm>
        <a:off x="5752964" y="344082"/>
        <a:ext cx="2675436" cy="956555"/>
      </dsp:txXfrm>
    </dsp:sp>
    <dsp:sp modelId="{BB62DEE1-9F8B-4E65-BD75-B3685EC7135E}">
      <dsp:nvSpPr>
        <dsp:cNvPr id="0" name=""/>
        <dsp:cNvSpPr/>
      </dsp:nvSpPr>
      <dsp:spPr>
        <a:xfrm>
          <a:off x="5752964" y="1300637"/>
          <a:ext cx="2675436" cy="34988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Семинары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Курсы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Методическая помощь в создании научных кафедр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Использование возможностей Интернет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Социальное сотрудничество с библиотеками</a:t>
          </a:r>
          <a:endParaRPr lang="ru-RU" sz="1900" kern="1200" dirty="0"/>
        </a:p>
      </dsp:txBody>
      <dsp:txXfrm>
        <a:off x="5752964" y="1300637"/>
        <a:ext cx="2675436" cy="34988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9F58C5-DFFF-48C7-81B0-4ACC66730A83}">
      <dsp:nvSpPr>
        <dsp:cNvPr id="0" name=""/>
        <dsp:cNvSpPr/>
      </dsp:nvSpPr>
      <dsp:spPr>
        <a:xfrm>
          <a:off x="689948" y="447330"/>
          <a:ext cx="3705340" cy="3705340"/>
        </a:xfrm>
        <a:prstGeom prst="blockArc">
          <a:avLst>
            <a:gd name="adj1" fmla="val 9170706"/>
            <a:gd name="adj2" fmla="val 17150144"/>
            <a:gd name="adj3" fmla="val 4637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C9178-D270-4C17-B900-BA358E37E328}">
      <dsp:nvSpPr>
        <dsp:cNvPr id="0" name=""/>
        <dsp:cNvSpPr/>
      </dsp:nvSpPr>
      <dsp:spPr>
        <a:xfrm>
          <a:off x="1911097" y="893410"/>
          <a:ext cx="3948064" cy="3948064"/>
        </a:xfrm>
        <a:prstGeom prst="blockArc">
          <a:avLst>
            <a:gd name="adj1" fmla="val 2747"/>
            <a:gd name="adj2" fmla="val 10802747"/>
            <a:gd name="adj3" fmla="val 4352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D630A-92C7-4336-A45E-9897BC00D326}">
      <dsp:nvSpPr>
        <dsp:cNvPr id="0" name=""/>
        <dsp:cNvSpPr/>
      </dsp:nvSpPr>
      <dsp:spPr>
        <a:xfrm>
          <a:off x="3293840" y="512186"/>
          <a:ext cx="3705340" cy="3705340"/>
        </a:xfrm>
        <a:prstGeom prst="blockArc">
          <a:avLst>
            <a:gd name="adj1" fmla="val 15976410"/>
            <a:gd name="adj2" fmla="val 1498662"/>
            <a:gd name="adj3" fmla="val 463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00DB8-3108-44F1-98AB-53AEB7D72CCA}">
      <dsp:nvSpPr>
        <dsp:cNvPr id="0" name=""/>
        <dsp:cNvSpPr/>
      </dsp:nvSpPr>
      <dsp:spPr>
        <a:xfrm>
          <a:off x="2143135" y="1428771"/>
          <a:ext cx="3581877" cy="880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интеллект</a:t>
          </a:r>
          <a:endParaRPr lang="ru-RU" sz="3700" kern="1200" dirty="0"/>
        </a:p>
      </dsp:txBody>
      <dsp:txXfrm>
        <a:off x="2143135" y="1428771"/>
        <a:ext cx="3581877" cy="880273"/>
      </dsp:txXfrm>
    </dsp:sp>
    <dsp:sp modelId="{D304B5CC-AEDE-4B75-9C8E-E37ECA635D05}">
      <dsp:nvSpPr>
        <dsp:cNvPr id="0" name=""/>
        <dsp:cNvSpPr/>
      </dsp:nvSpPr>
      <dsp:spPr>
        <a:xfrm>
          <a:off x="2237378" y="-39557"/>
          <a:ext cx="3389535" cy="13559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Школьный клуб интеллектуальных игр</a:t>
          </a:r>
          <a:endParaRPr lang="ru-RU" sz="1800" b="1" kern="1200" dirty="0"/>
        </a:p>
      </dsp:txBody>
      <dsp:txXfrm>
        <a:off x="2237378" y="-39557"/>
        <a:ext cx="3389535" cy="1355936"/>
      </dsp:txXfrm>
    </dsp:sp>
    <dsp:sp modelId="{7F380EEB-19E8-4E1F-A54E-11F1BBAEB017}">
      <dsp:nvSpPr>
        <dsp:cNvPr id="0" name=""/>
        <dsp:cNvSpPr/>
      </dsp:nvSpPr>
      <dsp:spPr>
        <a:xfrm>
          <a:off x="3808020" y="2143135"/>
          <a:ext cx="3764407" cy="2130688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Районный клуб </a:t>
          </a:r>
          <a:r>
            <a:rPr lang="ru-RU" sz="2000" b="1" kern="1200" dirty="0" smtClean="0"/>
            <a:t>интеллектуальных игр</a:t>
          </a:r>
          <a:endParaRPr lang="ru-RU" sz="2000" b="1" kern="1200" dirty="0"/>
        </a:p>
      </dsp:txBody>
      <dsp:txXfrm>
        <a:off x="3808020" y="2143135"/>
        <a:ext cx="3764407" cy="2130688"/>
      </dsp:txXfrm>
    </dsp:sp>
    <dsp:sp modelId="{D1BBF660-E174-4CA1-B10D-B61EC412A04A}">
      <dsp:nvSpPr>
        <dsp:cNvPr id="0" name=""/>
        <dsp:cNvSpPr/>
      </dsp:nvSpPr>
      <dsp:spPr>
        <a:xfrm>
          <a:off x="0" y="2213805"/>
          <a:ext cx="3656138" cy="1983176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Поселковый клуб </a:t>
          </a:r>
          <a:r>
            <a:rPr lang="ru-RU" sz="2000" b="1" kern="1200" dirty="0" smtClean="0"/>
            <a:t>интеллектуальных игр </a:t>
          </a:r>
          <a:endParaRPr lang="ru-RU" sz="2000" b="1" kern="1200" dirty="0"/>
        </a:p>
      </dsp:txBody>
      <dsp:txXfrm>
        <a:off x="0" y="2213805"/>
        <a:ext cx="3656138" cy="19831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9DE307-FFEA-49C1-B3B0-8AE0CE9CB3A2}">
      <dsp:nvSpPr>
        <dsp:cNvPr id="0" name=""/>
        <dsp:cNvSpPr/>
      </dsp:nvSpPr>
      <dsp:spPr>
        <a:xfrm>
          <a:off x="571932" y="852074"/>
          <a:ext cx="4994645" cy="4994645"/>
        </a:xfrm>
        <a:prstGeom prst="blockArc">
          <a:avLst>
            <a:gd name="adj1" fmla="val 9054551"/>
            <a:gd name="adj2" fmla="val 16201318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DF2DC-94B4-4FE0-8FAB-58577CEAFEE8}">
      <dsp:nvSpPr>
        <dsp:cNvPr id="0" name=""/>
        <dsp:cNvSpPr/>
      </dsp:nvSpPr>
      <dsp:spPr>
        <a:xfrm>
          <a:off x="549827" y="813188"/>
          <a:ext cx="4994645" cy="4994645"/>
        </a:xfrm>
        <a:prstGeom prst="blockArc">
          <a:avLst>
            <a:gd name="adj1" fmla="val 1694085"/>
            <a:gd name="adj2" fmla="val 8991513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3DD5D-D69F-4F32-B853-E0F5689DD1B5}">
      <dsp:nvSpPr>
        <dsp:cNvPr id="0" name=""/>
        <dsp:cNvSpPr/>
      </dsp:nvSpPr>
      <dsp:spPr>
        <a:xfrm>
          <a:off x="529592" y="851691"/>
          <a:ext cx="4994645" cy="4994645"/>
        </a:xfrm>
        <a:prstGeom prst="blockArc">
          <a:avLst>
            <a:gd name="adj1" fmla="val 16260989"/>
            <a:gd name="adj2" fmla="val 163278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0BE3A-68C8-4642-AC95-16783808B2B5}">
      <dsp:nvSpPr>
        <dsp:cNvPr id="0" name=""/>
        <dsp:cNvSpPr/>
      </dsp:nvSpPr>
      <dsp:spPr>
        <a:xfrm>
          <a:off x="1714512" y="2500336"/>
          <a:ext cx="2738413" cy="1489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«</a:t>
          </a:r>
          <a:r>
            <a:rPr lang="ru-RU" sz="2200" b="1" kern="1200" dirty="0" smtClean="0">
              <a:solidFill>
                <a:schemeClr val="tx1"/>
              </a:solidFill>
            </a:rPr>
            <a:t>Наследие Ломоносова»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1714512" y="2500336"/>
        <a:ext cx="2738413" cy="1489041"/>
      </dsp:txXfrm>
    </dsp:sp>
    <dsp:sp modelId="{C08D5C3F-7725-48AE-8CEB-2671273F6AB8}">
      <dsp:nvSpPr>
        <dsp:cNvPr id="0" name=""/>
        <dsp:cNvSpPr/>
      </dsp:nvSpPr>
      <dsp:spPr>
        <a:xfrm>
          <a:off x="2264929" y="104793"/>
          <a:ext cx="1610520" cy="1610520"/>
        </a:xfrm>
        <a:prstGeom prst="ellipse">
          <a:avLst/>
        </a:prstGeom>
        <a:solidFill>
          <a:srgbClr val="33EB7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Младшая лига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2264929" y="104793"/>
        <a:ext cx="1610520" cy="1610520"/>
      </dsp:txXfrm>
    </dsp:sp>
    <dsp:sp modelId="{5716856A-7EC3-4186-96ED-0A43ACA09149}">
      <dsp:nvSpPr>
        <dsp:cNvPr id="0" name=""/>
        <dsp:cNvSpPr/>
      </dsp:nvSpPr>
      <dsp:spPr>
        <a:xfrm>
          <a:off x="4390992" y="3659268"/>
          <a:ext cx="1610520" cy="1610520"/>
        </a:xfrm>
        <a:prstGeom prst="ellipse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Старшая лига</a:t>
          </a:r>
          <a:endParaRPr lang="ru-RU" sz="1800" kern="1200" dirty="0"/>
        </a:p>
      </dsp:txBody>
      <dsp:txXfrm>
        <a:off x="4390992" y="3659268"/>
        <a:ext cx="1610520" cy="1610520"/>
      </dsp:txXfrm>
    </dsp:sp>
    <dsp:sp modelId="{FF2C259F-5853-425E-8DD4-04E45F496F07}">
      <dsp:nvSpPr>
        <dsp:cNvPr id="0" name=""/>
        <dsp:cNvSpPr/>
      </dsp:nvSpPr>
      <dsp:spPr>
        <a:xfrm>
          <a:off x="132373" y="3730135"/>
          <a:ext cx="1610520" cy="1610520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Средняя лига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32373" y="3730135"/>
        <a:ext cx="1610520" cy="16105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E53B80-0F37-4A3B-AB4C-471993DC4880}">
      <dsp:nvSpPr>
        <dsp:cNvPr id="0" name=""/>
        <dsp:cNvSpPr/>
      </dsp:nvSpPr>
      <dsp:spPr>
        <a:xfrm>
          <a:off x="3241489" y="2250296"/>
          <a:ext cx="3048034" cy="2750363"/>
        </a:xfrm>
        <a:prstGeom prst="gear9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</a:schemeClr>
              <a:schemeClr val="accent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Базовые знания учащихся</a:t>
          </a:r>
          <a:endParaRPr lang="ru-RU" sz="2000" b="1" kern="1200" dirty="0"/>
        </a:p>
      </dsp:txBody>
      <dsp:txXfrm>
        <a:off x="3241489" y="2250296"/>
        <a:ext cx="3048034" cy="2750363"/>
      </dsp:txXfrm>
    </dsp:sp>
    <dsp:sp modelId="{3AD4AAAD-1FAC-4F13-AB0B-9B719D838F51}">
      <dsp:nvSpPr>
        <dsp:cNvPr id="0" name=""/>
        <dsp:cNvSpPr/>
      </dsp:nvSpPr>
      <dsp:spPr>
        <a:xfrm>
          <a:off x="2970637" y="3950521"/>
          <a:ext cx="1750231" cy="1050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Школьная программа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Дополнительные источники информации (библиотечные, интернет-ресурсы) </a:t>
          </a:r>
          <a:endParaRPr lang="ru-RU" sz="900" kern="1200" dirty="0"/>
        </a:p>
      </dsp:txBody>
      <dsp:txXfrm>
        <a:off x="2970637" y="3950521"/>
        <a:ext cx="1750231" cy="1050138"/>
      </dsp:txXfrm>
    </dsp:sp>
    <dsp:sp modelId="{57E0F83A-E9CE-4A90-B4F7-28ED1102B615}">
      <dsp:nvSpPr>
        <dsp:cNvPr id="0" name=""/>
        <dsp:cNvSpPr/>
      </dsp:nvSpPr>
      <dsp:spPr>
        <a:xfrm>
          <a:off x="1790113" y="1600211"/>
          <a:ext cx="2000264" cy="2000264"/>
        </a:xfrm>
        <a:prstGeom prst="gear6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</a:schemeClr>
              <a:schemeClr val="accent3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Применение знаний при реализации проекта</a:t>
          </a:r>
          <a:endParaRPr lang="ru-RU" sz="1100" kern="1200" dirty="0"/>
        </a:p>
      </dsp:txBody>
      <dsp:txXfrm>
        <a:off x="1790113" y="1600211"/>
        <a:ext cx="2000264" cy="2000264"/>
      </dsp:txXfrm>
    </dsp:sp>
    <dsp:sp modelId="{979534A6-1BE0-4A77-8FAF-46E631F1E888}">
      <dsp:nvSpPr>
        <dsp:cNvPr id="0" name=""/>
        <dsp:cNvSpPr/>
      </dsp:nvSpPr>
      <dsp:spPr>
        <a:xfrm>
          <a:off x="887014" y="3155177"/>
          <a:ext cx="1750231" cy="1050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Мозговой штурм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Работа механизмов памяти, мышления, внимания, воображения, интуиции </a:t>
          </a:r>
          <a:endParaRPr lang="ru-RU" sz="1200" kern="1200" dirty="0"/>
        </a:p>
      </dsp:txBody>
      <dsp:txXfrm>
        <a:off x="887014" y="3155177"/>
        <a:ext cx="1750231" cy="1050138"/>
      </dsp:txXfrm>
    </dsp:sp>
    <dsp:sp modelId="{0902599E-D2D8-43DE-B8F3-5B641F6B01A1}">
      <dsp:nvSpPr>
        <dsp:cNvPr id="0" name=""/>
        <dsp:cNvSpPr/>
      </dsp:nvSpPr>
      <dsp:spPr>
        <a:xfrm rot="20700000">
          <a:off x="2910465" y="220233"/>
          <a:ext cx="1959850" cy="1959850"/>
        </a:xfrm>
        <a:prstGeom prst="gear6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</a:schemeClr>
              <a:schemeClr val="accent4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Введение в практику курса «Мировая художественная культура» </a:t>
          </a:r>
          <a:endParaRPr lang="ru-RU" sz="1100" kern="1200" dirty="0"/>
        </a:p>
      </dsp:txBody>
      <dsp:txXfrm>
        <a:off x="3340318" y="650085"/>
        <a:ext cx="1100145" cy="1100145"/>
      </dsp:txXfrm>
    </dsp:sp>
    <dsp:sp modelId="{464F9B3F-9C82-400B-A4B0-D1F6C1AD6512}">
      <dsp:nvSpPr>
        <dsp:cNvPr id="0" name=""/>
        <dsp:cNvSpPr/>
      </dsp:nvSpPr>
      <dsp:spPr>
        <a:xfrm>
          <a:off x="4390457" y="650085"/>
          <a:ext cx="1750231" cy="1050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Специальная подготовка к преподаванию предмета;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Использование широкого спектра полученных на уроках МХК общекультурных знаний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Работа клуба мотивирует интерес к предмету</a:t>
          </a:r>
          <a:endParaRPr lang="ru-RU" sz="800" kern="1200" dirty="0"/>
        </a:p>
      </dsp:txBody>
      <dsp:txXfrm>
        <a:off x="4390457" y="650085"/>
        <a:ext cx="1750231" cy="1050138"/>
      </dsp:txXfrm>
    </dsp:sp>
    <dsp:sp modelId="{13406165-2D92-4A23-A17F-8C83188230AC}">
      <dsp:nvSpPr>
        <dsp:cNvPr id="0" name=""/>
        <dsp:cNvSpPr/>
      </dsp:nvSpPr>
      <dsp:spPr>
        <a:xfrm>
          <a:off x="3187793" y="1830161"/>
          <a:ext cx="3520464" cy="3520464"/>
        </a:xfrm>
        <a:prstGeom prst="circularArrow">
          <a:avLst>
            <a:gd name="adj1" fmla="val 4688"/>
            <a:gd name="adj2" fmla="val 299029"/>
            <a:gd name="adj3" fmla="val 2532555"/>
            <a:gd name="adj4" fmla="val 15826412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98F471-1146-446D-93B7-9630CFFE25B9}">
      <dsp:nvSpPr>
        <dsp:cNvPr id="0" name=""/>
        <dsp:cNvSpPr/>
      </dsp:nvSpPr>
      <dsp:spPr>
        <a:xfrm>
          <a:off x="1435870" y="1154167"/>
          <a:ext cx="2557837" cy="255783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A19BD6-49A1-449A-B2D4-34600541E616}">
      <dsp:nvSpPr>
        <dsp:cNvPr id="0" name=""/>
        <dsp:cNvSpPr/>
      </dsp:nvSpPr>
      <dsp:spPr>
        <a:xfrm>
          <a:off x="2457132" y="-212508"/>
          <a:ext cx="2757863" cy="275786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D3592-0805-4584-9295-2B716A4EE01D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FBAE1-B756-46EE-8E26-952A34ADF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04FB-E0B2-4140-BD1C-5E2B46897065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EA57-A7DF-4B0B-8E98-570CF78A8705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1C35-2BCB-426C-9BCE-12D1DC57F4EB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D83A1B-4D3B-4F43-987C-F805E67A31E5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6B8D-AF10-4E09-B9C4-2E27E58BED0B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54F-3FF3-4558-9EFC-E6671298D200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2971-4A17-4134-8851-1F5B939220E5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29F5-535A-44A0-A6B2-7FD30AE7C1E3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D44E-06D7-4F7E-B9F8-3B494557BA39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A8756D-5EFF-4743-A27D-3E93517644F6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6865-C8B5-4E21-B545-23D9B01ABA97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06F7F8-FDD7-4DF3-8813-9D6948240315}" type="datetime1">
              <a:rPr lang="ru-RU" smtClean="0"/>
              <a:pPr/>
              <a:t>08.03.2016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1558B30-70F1-4178-9955-FDA6A4921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786190"/>
            <a:ext cx="6591288" cy="278608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/>
              <a:t>Работа с одаренными детьми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8429684" cy="2286016"/>
          </a:xfrm>
          <a:gradFill flip="none" rotWithShape="1">
            <a:gsLst>
              <a:gs pos="67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sz="8800" b="1" dirty="0" smtClean="0">
                <a:solidFill>
                  <a:srgbClr val="0000FF"/>
                </a:solidFill>
              </a:rPr>
              <a:t>    Интеллект</a:t>
            </a:r>
            <a:r>
              <a:rPr lang="ru-RU" sz="6600" b="1" dirty="0" smtClean="0">
                <a:solidFill>
                  <a:srgbClr val="0000FF"/>
                </a:solidFill>
              </a:rPr>
              <a:t> </a:t>
            </a:r>
            <a:br>
              <a:rPr lang="ru-RU" sz="6600" b="1" dirty="0" smtClean="0">
                <a:solidFill>
                  <a:srgbClr val="0000FF"/>
                </a:solidFill>
              </a:rPr>
            </a:br>
            <a:r>
              <a:rPr lang="ru-RU" sz="6600" b="1" dirty="0" smtClean="0">
                <a:solidFill>
                  <a:srgbClr val="0000FF"/>
                </a:solidFill>
              </a:rPr>
              <a:t>      </a:t>
            </a:r>
            <a:r>
              <a:rPr lang="ru-RU" sz="6600" b="1" dirty="0" smtClean="0">
                <a:solidFill>
                  <a:schemeClr val="accent5">
                    <a:lumMod val="50000"/>
                  </a:schemeClr>
                </a:solidFill>
              </a:rPr>
              <a:t>без  границ</a:t>
            </a:r>
            <a:endParaRPr lang="ru-RU" sz="6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000892" y="2000240"/>
            <a:ext cx="2143108" cy="2286016"/>
            <a:chOff x="7072330" y="928670"/>
            <a:chExt cx="1928826" cy="2286016"/>
          </a:xfrm>
        </p:grpSpPr>
        <p:sp>
          <p:nvSpPr>
            <p:cNvPr id="9" name="Прямоугольник с двумя скругленными противолежащими углами 8"/>
            <p:cNvSpPr/>
            <p:nvPr/>
          </p:nvSpPr>
          <p:spPr>
            <a:xfrm>
              <a:off x="7072330" y="928670"/>
              <a:ext cx="1928826" cy="2286016"/>
            </a:xfrm>
            <a:prstGeom prst="round2Diag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 descr="многие считают, что их память недостаточно хороша.jpg"/>
            <p:cNvPicPr/>
            <p:nvPr/>
          </p:nvPicPr>
          <p:blipFill>
            <a:blip r:embed="rId2" cstate="print">
              <a:lum bright="-20000" contrast="20000"/>
            </a:blip>
            <a:stretch>
              <a:fillRect/>
            </a:stretch>
          </p:blipFill>
          <p:spPr>
            <a:xfrm>
              <a:off x="7358082" y="1142984"/>
              <a:ext cx="1357322" cy="178595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6786610" cy="192882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dirty="0" smtClean="0"/>
              <a:t>Школьный клуб интеллектуальных игр </a:t>
            </a:r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«Наследие Ломоносова»</a:t>
            </a:r>
            <a:endParaRPr lang="ru-RU" sz="36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00430" y="2857496"/>
            <a:ext cx="5500726" cy="350046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Дата рождения: </a:t>
            </a:r>
            <a:r>
              <a:rPr lang="ru-RU" sz="2400" b="1" i="1" u="sng" dirty="0" smtClean="0">
                <a:solidFill>
                  <a:srgbClr val="FFFF00"/>
                </a:solidFill>
              </a:rPr>
              <a:t>2008 год</a:t>
            </a:r>
          </a:p>
          <a:p>
            <a:r>
              <a:rPr lang="ru-RU" sz="2400" b="1" dirty="0" smtClean="0"/>
              <a:t>Место рождения: </a:t>
            </a:r>
            <a:r>
              <a:rPr lang="ru-RU" sz="2400" b="1" i="1" u="sng" dirty="0" smtClean="0">
                <a:solidFill>
                  <a:srgbClr val="FFFF00"/>
                </a:solidFill>
              </a:rPr>
              <a:t>МОУ «</a:t>
            </a:r>
            <a:r>
              <a:rPr lang="ru-RU" sz="2400" b="1" i="1" u="sng" dirty="0" err="1" smtClean="0">
                <a:solidFill>
                  <a:srgbClr val="FFFF00"/>
                </a:solidFill>
              </a:rPr>
              <a:t>Новоигирминская</a:t>
            </a:r>
            <a:r>
              <a:rPr lang="ru-RU" sz="2400" b="1" i="1" u="sng" dirty="0" smtClean="0">
                <a:solidFill>
                  <a:srgbClr val="FFFF00"/>
                </a:solidFill>
              </a:rPr>
              <a:t> СОШ №3»</a:t>
            </a:r>
          </a:p>
          <a:p>
            <a:r>
              <a:rPr lang="ru-RU" sz="2400" b="1" dirty="0" smtClean="0"/>
              <a:t>Руководитель клуба, автор игр: </a:t>
            </a:r>
            <a:r>
              <a:rPr lang="ru-RU" sz="2400" b="1" i="1" u="sng" dirty="0" smtClean="0">
                <a:solidFill>
                  <a:srgbClr val="FFFF00"/>
                </a:solidFill>
              </a:rPr>
              <a:t>Кроха Людмила Владимировна </a:t>
            </a:r>
          </a:p>
          <a:p>
            <a:r>
              <a:rPr lang="ru-RU" sz="2400" b="1" dirty="0" smtClean="0"/>
              <a:t>Количество членов клуба: </a:t>
            </a:r>
            <a:r>
              <a:rPr lang="ru-RU" sz="2400" b="1" i="1" u="sng" dirty="0" smtClean="0">
                <a:solidFill>
                  <a:srgbClr val="FFFF00"/>
                </a:solidFill>
              </a:rPr>
              <a:t>100 учащихся школы</a:t>
            </a:r>
            <a:endParaRPr lang="ru-RU" sz="2400" b="1" i="1" u="sng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логотип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500306"/>
            <a:ext cx="3286148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28728" y="642918"/>
          <a:ext cx="6167438" cy="6064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0800000">
            <a:off x="2071670" y="1500174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5286380" y="1428736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6858016" y="1071546"/>
            <a:ext cx="1571636" cy="714380"/>
          </a:xfrm>
          <a:prstGeom prst="roundRect">
            <a:avLst/>
          </a:prstGeom>
          <a:solidFill>
            <a:srgbClr val="33EB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6-ые классы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1071546"/>
            <a:ext cx="1571636" cy="714380"/>
          </a:xfrm>
          <a:prstGeom prst="roundRect">
            <a:avLst/>
          </a:prstGeom>
          <a:solidFill>
            <a:srgbClr val="33EB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5-ые классы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1" name="Прямая со стрелкой 10"/>
          <p:cNvCxnSpPr>
            <a:endCxn id="18" idx="2"/>
          </p:cNvCxnSpPr>
          <p:nvPr/>
        </p:nvCxnSpPr>
        <p:spPr>
          <a:xfrm rot="10800000">
            <a:off x="1000100" y="4214818"/>
            <a:ext cx="785818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9" idx="0"/>
          </p:cNvCxnSpPr>
          <p:nvPr/>
        </p:nvCxnSpPr>
        <p:spPr>
          <a:xfrm rot="10800000" flipV="1">
            <a:off x="1035820" y="5357826"/>
            <a:ext cx="545309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214282" y="3500438"/>
            <a:ext cx="1571636" cy="7143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7-ые классы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5857892"/>
            <a:ext cx="1357322" cy="7143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8-ые классы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0" name="Прямая со стрелкой 19"/>
          <p:cNvCxnSpPr>
            <a:endCxn id="27" idx="1"/>
          </p:cNvCxnSpPr>
          <p:nvPr/>
        </p:nvCxnSpPr>
        <p:spPr>
          <a:xfrm rot="5400000" flipH="1" flipV="1">
            <a:off x="6286512" y="3286124"/>
            <a:ext cx="1285884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7036611" y="4250537"/>
            <a:ext cx="357190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7358082" y="2714620"/>
            <a:ext cx="1571636" cy="7143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9-ые классы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358082" y="3643314"/>
            <a:ext cx="1571636" cy="7143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10-ые классы</a:t>
            </a:r>
            <a:endParaRPr lang="ru-RU" dirty="0"/>
          </a:p>
        </p:txBody>
      </p:sp>
      <p:cxnSp>
        <p:nvCxnSpPr>
          <p:cNvPr id="31" name="Прямая со стрелкой 30"/>
          <p:cNvCxnSpPr>
            <a:endCxn id="33" idx="0"/>
          </p:cNvCxnSpPr>
          <p:nvPr/>
        </p:nvCxnSpPr>
        <p:spPr>
          <a:xfrm>
            <a:off x="7429520" y="4929198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7358082" y="5429264"/>
            <a:ext cx="1571636" cy="7143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11-ые классы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 rot="5400000" flipH="1" flipV="1">
            <a:off x="4106859" y="2750339"/>
            <a:ext cx="78661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2857488" y="4144968"/>
            <a:ext cx="357190" cy="3556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715008" y="4286256"/>
            <a:ext cx="357190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12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428992" y="2571744"/>
            <a:ext cx="2286016" cy="2286016"/>
            <a:chOff x="3000364" y="2928934"/>
            <a:chExt cx="2286016" cy="2286016"/>
          </a:xfrm>
        </p:grpSpPr>
        <p:sp>
          <p:nvSpPr>
            <p:cNvPr id="6" name="Овал 5"/>
            <p:cNvSpPr/>
            <p:nvPr/>
          </p:nvSpPr>
          <p:spPr>
            <a:xfrm>
              <a:off x="3000364" y="2928934"/>
              <a:ext cx="2286016" cy="228601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/>
                <a:t>«</a:t>
              </a:r>
              <a:r>
                <a:rPr lang="ru-RU" sz="3200" b="1" dirty="0" err="1" smtClean="0"/>
                <a:t>Илимская</a:t>
              </a:r>
              <a:r>
                <a:rPr lang="ru-RU" sz="3200" b="1" dirty="0" smtClean="0"/>
                <a:t> сова»</a:t>
              </a:r>
              <a:endParaRPr lang="ru-RU" sz="3200" b="1" dirty="0"/>
            </a:p>
          </p:txBody>
        </p:sp>
        <p:pic>
          <p:nvPicPr>
            <p:cNvPr id="9" name="Рисунок 8" descr="илимская сова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43240" y="3071810"/>
              <a:ext cx="2071702" cy="202380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4" name="Скругленный прямоугольник 13"/>
          <p:cNvSpPr/>
          <p:nvPr/>
        </p:nvSpPr>
        <p:spPr>
          <a:xfrm>
            <a:off x="500034" y="1571612"/>
            <a:ext cx="2357454" cy="1500198"/>
          </a:xfrm>
          <a:prstGeom prst="roundRect">
            <a:avLst/>
          </a:prstGeom>
          <a:gradFill flip="none" rotWithShape="1">
            <a:gsLst>
              <a:gs pos="24000">
                <a:schemeClr val="bg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Педагоги школ поселка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00760" y="4929198"/>
            <a:ext cx="2357454" cy="1500198"/>
          </a:xfrm>
          <a:prstGeom prst="roundRect">
            <a:avLst/>
          </a:prstGeom>
          <a:gradFill flip="none" rotWithShape="1">
            <a:gsLst>
              <a:gs pos="24000">
                <a:schemeClr val="bg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Педагоги и воспитанники  ЦТР и ГО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5720" y="4786322"/>
            <a:ext cx="2357454" cy="1500198"/>
          </a:xfrm>
          <a:prstGeom prst="roundRect">
            <a:avLst/>
          </a:prstGeom>
          <a:gradFill flip="none" rotWithShape="1">
            <a:gsLst>
              <a:gs pos="24000">
                <a:schemeClr val="bg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Учащиеся школ поселка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43636" y="1714488"/>
            <a:ext cx="2500330" cy="1357322"/>
          </a:xfrm>
          <a:prstGeom prst="roundRect">
            <a:avLst/>
          </a:prstGeom>
          <a:gradFill flip="none" rotWithShape="1">
            <a:gsLst>
              <a:gs pos="24000">
                <a:schemeClr val="bg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3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Воспитатели дошкольных учреждений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>
            <a:off x="2143108" y="3071810"/>
            <a:ext cx="1263475" cy="906284"/>
          </a:xfrm>
          <a:prstGeom prst="straightConnector1">
            <a:avLst/>
          </a:prstGeom>
          <a:ln w="63500">
            <a:bevel/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2667688" y="4618932"/>
            <a:ext cx="1093980" cy="1000132"/>
          </a:xfrm>
          <a:prstGeom prst="straightConnector1">
            <a:avLst/>
          </a:prstGeom>
          <a:ln w="63500">
            <a:bevel/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786446" y="3143248"/>
            <a:ext cx="1285884" cy="500066"/>
          </a:xfrm>
          <a:prstGeom prst="straightConnector1">
            <a:avLst/>
          </a:prstGeom>
          <a:ln w="63500">
            <a:bevel/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429256" y="4643446"/>
            <a:ext cx="571504" cy="357190"/>
          </a:xfrm>
          <a:prstGeom prst="straightConnector1">
            <a:avLst/>
          </a:prstGeom>
          <a:ln w="63500">
            <a:bevel/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928662" y="152400"/>
            <a:ext cx="7858180" cy="120489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Сотрудничество с поселковым клубом интеллектуальных игр </a:t>
            </a:r>
            <a:r>
              <a:rPr lang="ru-RU" sz="2400" dirty="0" smtClean="0"/>
              <a:t> </a:t>
            </a:r>
            <a:r>
              <a:rPr lang="ru-RU" sz="1800" b="1" dirty="0" smtClean="0"/>
              <a:t> </a:t>
            </a:r>
            <a:r>
              <a:rPr lang="ru-RU" sz="1800" b="1" dirty="0" smtClean="0">
                <a:latin typeface="Arial Black" pitchFamily="34" charset="0"/>
              </a:rPr>
              <a:t>«</a:t>
            </a:r>
            <a:r>
              <a:rPr lang="ru-RU" sz="1800" b="1" dirty="0" err="1" smtClean="0">
                <a:latin typeface="Arial Black" pitchFamily="34" charset="0"/>
              </a:rPr>
              <a:t>Илимская</a:t>
            </a:r>
            <a:r>
              <a:rPr lang="ru-RU" sz="1800" b="1" dirty="0" smtClean="0">
                <a:latin typeface="Arial Black" pitchFamily="34" charset="0"/>
              </a:rPr>
              <a:t> сова»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2071678"/>
            <a:ext cx="7858180" cy="4143404"/>
          </a:xfrm>
        </p:spPr>
        <p:txBody>
          <a:bodyPr/>
          <a:lstStyle/>
          <a:p>
            <a:r>
              <a:rPr lang="ru-RU" sz="2800" dirty="0" smtClean="0"/>
              <a:t>Сотрудничество началось 8 лет назад. За этот период сборные школы:</a:t>
            </a:r>
            <a:br>
              <a:rPr lang="ru-RU" sz="2800" dirty="0" smtClean="0"/>
            </a:br>
            <a:r>
              <a:rPr lang="ru-RU" sz="2800" dirty="0" smtClean="0"/>
              <a:t>1. Становились победителями и призерами многих игр, обладателем кубка сезона</a:t>
            </a:r>
            <a:br>
              <a:rPr lang="ru-RU" sz="2800" dirty="0" smtClean="0"/>
            </a:br>
            <a:r>
              <a:rPr lang="ru-RU" sz="2800" dirty="0" smtClean="0"/>
              <a:t>2. Команда –сборная школы (6 класс) 11 октября 2012 стала победителем игры, посвященной 200-летию Бородинского сражения, а команда-сборная 11 класса стала призером игры</a:t>
            </a:r>
            <a:endParaRPr lang="ru-RU" sz="2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285728"/>
            <a:ext cx="7858180" cy="1204898"/>
          </a:xfrm>
          <a:prstGeom prst="rect">
            <a:avLst/>
          </a:prstGeom>
          <a:ln w="6350" cap="rnd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Сотрудничество с районным клубом интеллектуальных игр </a:t>
            </a:r>
            <a:r>
              <a:rPr kumimoji="0" lang="ru-RU" sz="24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800" b="1" i="0" u="none" strike="noStrike" kern="1200" cap="none" spc="-100" normalizeH="0" baseline="0" noProof="0" dirty="0">
              <a:ln w="3200">
                <a:solidFill>
                  <a:schemeClr val="bg2">
                    <a:shade val="2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381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924800" cy="1371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dirty="0" smtClean="0"/>
              <a:t>Показатели успеваемости учащихся школы</a:t>
            </a:r>
            <a:endParaRPr lang="ru-RU" sz="36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2214554"/>
          <a:ext cx="835824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857224" y="1428736"/>
          <a:ext cx="742955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dirty="0" smtClean="0"/>
              <a:t> </a:t>
            </a:r>
            <a:r>
              <a:rPr lang="ru-RU" sz="3600" dirty="0" smtClean="0"/>
              <a:t>Дополнительные источники информации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7924800" cy="1371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Всероссийский конкурс по МХК «Золотое руно»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357290" y="192880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альтернативный процесс 11"/>
          <p:cNvSpPr/>
          <p:nvPr/>
        </p:nvSpPr>
        <p:spPr>
          <a:xfrm rot="5400000">
            <a:off x="3250397" y="2393149"/>
            <a:ext cx="2357454" cy="2000264"/>
          </a:xfrm>
          <a:prstGeom prst="flowChartAlternateProcess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1026" name="Picture 2" descr="C:\интеллект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500306"/>
            <a:ext cx="1714512" cy="188961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285720" y="1285860"/>
            <a:ext cx="2500330" cy="1214446"/>
          </a:xfrm>
          <a:prstGeom prst="flowChartAlternateProcess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ru-RU" sz="2400" dirty="0" smtClean="0">
                <a:ln>
                  <a:solidFill>
                    <a:srgbClr val="800000"/>
                  </a:solidFill>
                </a:ln>
              </a:rPr>
              <a:t>Вербальный</a:t>
            </a:r>
            <a:r>
              <a:rPr lang="ru-RU" sz="2400" dirty="0" smtClean="0"/>
              <a:t> интеллект</a:t>
            </a:r>
            <a:endParaRPr lang="ru-RU" sz="24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929322" y="1214422"/>
            <a:ext cx="2500330" cy="1214446"/>
          </a:xfrm>
          <a:prstGeom prst="flowChartAlternateProcess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ru-RU" sz="2400" dirty="0" smtClean="0">
                <a:ln>
                  <a:solidFill>
                    <a:srgbClr val="800000"/>
                  </a:solidFill>
                </a:ln>
              </a:rPr>
              <a:t>Логический </a:t>
            </a:r>
            <a:r>
              <a:rPr lang="ru-RU" sz="2400" dirty="0" smtClean="0"/>
              <a:t> интеллект</a:t>
            </a:r>
            <a:endParaRPr lang="ru-RU" sz="24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143636" y="3000372"/>
            <a:ext cx="2500330" cy="1214446"/>
          </a:xfrm>
          <a:prstGeom prst="flowChartAlternateProcess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ru-RU" sz="2400" dirty="0" smtClean="0">
                <a:ln>
                  <a:solidFill>
                    <a:srgbClr val="800000"/>
                  </a:solidFill>
                </a:ln>
              </a:rPr>
              <a:t>Пространственный </a:t>
            </a:r>
          </a:p>
          <a:p>
            <a:pPr algn="ctr"/>
            <a:r>
              <a:rPr lang="ru-RU" sz="2400" dirty="0" smtClean="0"/>
              <a:t> интеллект</a:t>
            </a:r>
            <a:endParaRPr lang="ru-RU" sz="24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072198" y="4429132"/>
            <a:ext cx="2500330" cy="1214446"/>
          </a:xfrm>
          <a:prstGeom prst="flowChartAlternateProcess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ru-RU" sz="2400" dirty="0" smtClean="0">
                <a:ln>
                  <a:solidFill>
                    <a:srgbClr val="800000"/>
                  </a:solidFill>
                </a:ln>
              </a:rPr>
              <a:t>Социальный </a:t>
            </a:r>
            <a:r>
              <a:rPr lang="ru-RU" sz="2400" dirty="0" smtClean="0"/>
              <a:t> интеллект</a:t>
            </a:r>
            <a:endParaRPr lang="ru-RU" sz="2400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14282" y="4429132"/>
            <a:ext cx="2714644" cy="1214446"/>
          </a:xfrm>
          <a:prstGeom prst="flowChartAlternateProcess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ru-RU" sz="2400" dirty="0" smtClean="0">
                <a:ln>
                  <a:solidFill>
                    <a:srgbClr val="800000"/>
                  </a:solidFill>
                </a:ln>
              </a:rPr>
              <a:t>Эмоциональный </a:t>
            </a:r>
          </a:p>
          <a:p>
            <a:pPr algn="ctr"/>
            <a:r>
              <a:rPr lang="ru-RU" sz="2400" dirty="0" smtClean="0"/>
              <a:t> интеллект</a:t>
            </a:r>
            <a:endParaRPr lang="ru-RU" sz="2400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85720" y="2786058"/>
            <a:ext cx="2500330" cy="1214446"/>
          </a:xfrm>
          <a:prstGeom prst="flowChartAlternateProcess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ru-RU" sz="2400" dirty="0" smtClean="0">
                <a:ln>
                  <a:solidFill>
                    <a:srgbClr val="800000"/>
                  </a:solidFill>
                </a:ln>
              </a:rPr>
              <a:t>Духовный </a:t>
            </a:r>
            <a:r>
              <a:rPr lang="ru-RU" sz="2400" dirty="0" smtClean="0"/>
              <a:t> интеллект</a:t>
            </a:r>
            <a:endParaRPr lang="ru-RU" sz="2400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286116" y="5357826"/>
            <a:ext cx="2500330" cy="1214446"/>
          </a:xfrm>
          <a:prstGeom prst="flowChartAlternateProcess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ru-RU" sz="2400" dirty="0" smtClean="0">
                <a:ln>
                  <a:solidFill>
                    <a:srgbClr val="800000"/>
                  </a:solidFill>
                </a:ln>
              </a:rPr>
              <a:t>Творческий </a:t>
            </a:r>
            <a:r>
              <a:rPr lang="ru-RU" sz="2400" dirty="0" smtClean="0"/>
              <a:t> интеллект</a:t>
            </a:r>
            <a:endParaRPr lang="ru-RU" sz="2400" dirty="0"/>
          </a:p>
        </p:txBody>
      </p:sp>
      <p:cxnSp>
        <p:nvCxnSpPr>
          <p:cNvPr id="14" name="Прямая со стрелкой 13"/>
          <p:cNvCxnSpPr>
            <a:stCxn id="12" idx="1"/>
          </p:cNvCxnSpPr>
          <p:nvPr/>
        </p:nvCxnSpPr>
        <p:spPr>
          <a:xfrm rot="16200000" flipV="1">
            <a:off x="3357554" y="1142984"/>
            <a:ext cx="500066" cy="1643074"/>
          </a:xfrm>
          <a:prstGeom prst="straightConnector1">
            <a:avLst/>
          </a:prstGeom>
          <a:ln w="63500">
            <a:solidFill>
              <a:srgbClr val="FF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7" idx="1"/>
          </p:cNvCxnSpPr>
          <p:nvPr/>
        </p:nvCxnSpPr>
        <p:spPr>
          <a:xfrm flipV="1">
            <a:off x="5357818" y="3607595"/>
            <a:ext cx="785818" cy="250033"/>
          </a:xfrm>
          <a:prstGeom prst="straightConnector1">
            <a:avLst/>
          </a:prstGeom>
          <a:ln w="63500">
            <a:solidFill>
              <a:srgbClr val="FF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429124" y="1928802"/>
            <a:ext cx="1500198" cy="250033"/>
          </a:xfrm>
          <a:prstGeom prst="straightConnector1">
            <a:avLst/>
          </a:prstGeom>
          <a:ln w="63500">
            <a:solidFill>
              <a:srgbClr val="FF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0" idx="3"/>
          </p:cNvCxnSpPr>
          <p:nvPr/>
        </p:nvCxnSpPr>
        <p:spPr>
          <a:xfrm rot="10800000">
            <a:off x="2786050" y="3393282"/>
            <a:ext cx="642942" cy="250033"/>
          </a:xfrm>
          <a:prstGeom prst="straightConnector1">
            <a:avLst/>
          </a:prstGeom>
          <a:ln w="63500">
            <a:solidFill>
              <a:srgbClr val="FF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1"/>
          </p:cNvCxnSpPr>
          <p:nvPr/>
        </p:nvCxnSpPr>
        <p:spPr>
          <a:xfrm>
            <a:off x="5286380" y="4500570"/>
            <a:ext cx="785818" cy="535785"/>
          </a:xfrm>
          <a:prstGeom prst="straightConnector1">
            <a:avLst/>
          </a:prstGeom>
          <a:ln w="63500">
            <a:solidFill>
              <a:srgbClr val="FF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3"/>
          </p:cNvCxnSpPr>
          <p:nvPr/>
        </p:nvCxnSpPr>
        <p:spPr>
          <a:xfrm rot="10800000" flipV="1">
            <a:off x="2928926" y="4500569"/>
            <a:ext cx="642942" cy="535785"/>
          </a:xfrm>
          <a:prstGeom prst="straightConnector1">
            <a:avLst/>
          </a:prstGeom>
          <a:ln w="63500">
            <a:solidFill>
              <a:srgbClr val="FF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2" idx="3"/>
          </p:cNvCxnSpPr>
          <p:nvPr/>
        </p:nvCxnSpPr>
        <p:spPr>
          <a:xfrm rot="5400000">
            <a:off x="4018356" y="4947058"/>
            <a:ext cx="785819" cy="35719"/>
          </a:xfrm>
          <a:prstGeom prst="straightConnector1">
            <a:avLst/>
          </a:prstGeom>
          <a:ln w="63500">
            <a:solidFill>
              <a:srgbClr val="FF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Заголовок 1"/>
          <p:cNvSpPr txBox="1">
            <a:spLocks/>
          </p:cNvSpPr>
          <p:nvPr/>
        </p:nvSpPr>
        <p:spPr>
          <a:xfrm>
            <a:off x="428596" y="214290"/>
            <a:ext cx="7924800" cy="8572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lt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Работа с одаренными</a:t>
            </a:r>
            <a:r>
              <a:rPr kumimoji="0" lang="ru-RU" sz="2800" b="0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lt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детьми </a:t>
            </a:r>
            <a:r>
              <a:rPr kumimoji="0" lang="ru-RU" sz="28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lt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обеспечивает развитие </a:t>
            </a:r>
            <a:endParaRPr kumimoji="0" lang="ru-RU" sz="28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lt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924800" cy="1371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dirty="0" smtClean="0"/>
              <a:t>Дополнительные </a:t>
            </a:r>
            <a:br>
              <a:rPr lang="ru-RU" sz="3200" dirty="0" smtClean="0"/>
            </a:br>
            <a:r>
              <a:rPr lang="ru-RU" sz="3200" dirty="0" smtClean="0"/>
              <a:t>результаты проекта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928802"/>
            <a:ext cx="8286808" cy="4000528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Появление научных интересов у обучающихся в связи с расширением и углублением знаний в конкретной предметной области;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Научно-исследовательская деятельность школьников;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Высокий результат выпускных экзаменов;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Перспектива обучения в высших учебных заведениях;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Профориентационная</a:t>
            </a:r>
            <a:r>
              <a:rPr lang="ru-RU" sz="2800" dirty="0" smtClean="0"/>
              <a:t> направленность проекта.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7858148" y="785794"/>
            <a:ext cx="1000132" cy="1214446"/>
            <a:chOff x="7072330" y="928670"/>
            <a:chExt cx="1928826" cy="2286016"/>
          </a:xfrm>
        </p:grpSpPr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7072330" y="928670"/>
              <a:ext cx="1928826" cy="2286016"/>
            </a:xfrm>
            <a:prstGeom prst="round2Diag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многие считают, что их память недостаточно хороша.jpg"/>
            <p:cNvPicPr/>
            <p:nvPr/>
          </p:nvPicPr>
          <p:blipFill>
            <a:blip r:embed="rId2" cstate="print">
              <a:lum bright="-20000" contrast="20000"/>
            </a:blip>
            <a:stretch>
              <a:fillRect/>
            </a:stretch>
          </p:blipFill>
          <p:spPr>
            <a:xfrm>
              <a:off x="7358082" y="1142984"/>
              <a:ext cx="1357322" cy="178595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924800" cy="1371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Перспективы проекта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000240"/>
            <a:ext cx="7858180" cy="421484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Продолжить развитие интеллектуального движения;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Вовлечение большего количества учащихся в интеллектуальное движение;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Привлечение учащихся начальной школы;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Сотрудничество с методическими объединениями учителей школ для формирования запроса тематики игр;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Продолжение мониторинга результативности и эффективности работы клуба интеллектуальных игр, сотрудничество с психологами для диагностики мыслительных способностей учащихся;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Сотрудничество с клубами интеллектуальных игр других регионов;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Участие в играх регионального и федерального уровней.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7643834" y="785794"/>
            <a:ext cx="1285884" cy="1500198"/>
            <a:chOff x="7072330" y="928670"/>
            <a:chExt cx="1928826" cy="2286016"/>
          </a:xfrm>
        </p:grpSpPr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7072330" y="928670"/>
              <a:ext cx="1928826" cy="2286016"/>
            </a:xfrm>
            <a:prstGeom prst="round2Diag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многие считают, что их память недостаточно хороша.jpg"/>
            <p:cNvPicPr/>
            <p:nvPr/>
          </p:nvPicPr>
          <p:blipFill>
            <a:blip r:embed="rId2" cstate="print">
              <a:lum bright="-20000" contrast="20000"/>
            </a:blip>
            <a:stretch>
              <a:fillRect/>
            </a:stretch>
          </p:blipFill>
          <p:spPr>
            <a:xfrm>
              <a:off x="7358082" y="1142984"/>
              <a:ext cx="1357322" cy="178595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924800" cy="1371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Кто успешен в современном мире?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000240"/>
            <a:ext cx="7786742" cy="292895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Высокоинтеллектуальные люди, обладающие высокими мыслительными способностями, умеющие систематизировать информацию путем ее анализа, определять ее применимость (классифицировать), находить в ней связи, закономерности и отличия, ассоциировать ее с подобной. Люди-организаторы, владеющие высокой коммуникативной культурой, люди, умеющие предвидеть последствия своих поступков, способные  предупреждать и избегать ненужных конфликтов.</a:t>
            </a:r>
            <a:endParaRPr lang="ru-RU" dirty="0" smtClean="0"/>
          </a:p>
          <a:p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2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7786710" y="1071546"/>
            <a:ext cx="1071570" cy="1214446"/>
            <a:chOff x="7072330" y="928670"/>
            <a:chExt cx="1928826" cy="2286016"/>
          </a:xfrm>
        </p:grpSpPr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7072330" y="928670"/>
              <a:ext cx="1928826" cy="2286016"/>
            </a:xfrm>
            <a:prstGeom prst="round2Diag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 descr="многие считают, что их память недостаточно хороша.jpg"/>
            <p:cNvPicPr/>
            <p:nvPr/>
          </p:nvPicPr>
          <p:blipFill>
            <a:blip r:embed="rId2" cstate="print">
              <a:lum bright="-20000" contrast="20000"/>
            </a:blip>
            <a:stretch>
              <a:fillRect/>
            </a:stretch>
          </p:blipFill>
          <p:spPr>
            <a:xfrm>
              <a:off x="7358082" y="1142984"/>
              <a:ext cx="1357322" cy="178595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1026" name="Picture 2" descr="F:\поселки\Максим Газизов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1452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500042"/>
            <a:ext cx="7685630" cy="923330"/>
          </a:xfrm>
          <a:prstGeom prst="rect">
            <a:avLst/>
          </a:prstGeom>
          <a:solidFill>
            <a:srgbClr val="33EB7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571480"/>
            <a:ext cx="7924800" cy="137160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ru-RU" dirty="0" smtClean="0"/>
              <a:t>Что такое одаренность?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714480" y="24288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 rot="18183760">
            <a:off x="463083" y="4013082"/>
            <a:ext cx="4597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0"/>
              </a:avLst>
            </a:prstTxWarp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одаренность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924800" cy="1371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dirty="0" smtClean="0"/>
              <a:t>Каков уровень умственных способностей современного школьника?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728" y="192880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1670" y="6000768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2007-2008 г.</a:t>
            </a:r>
            <a:endParaRPr lang="ru-RU" sz="36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924800" cy="1371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/>
              <a:t>Противоречия, связанные с вопросами развития интеллекта школьника: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285992"/>
            <a:ext cx="8358246" cy="300039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Мнение учителя об интеллекте ребенка субъективно.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Высокие интеллектуальные	способности не всегда соседствуют с усидчивостью ребенка.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Слабая мотивация к учению или полное отсутствие ее. 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7786710" y="571480"/>
            <a:ext cx="1071570" cy="1285884"/>
            <a:chOff x="7072330" y="928670"/>
            <a:chExt cx="1928826" cy="2286016"/>
          </a:xfrm>
        </p:grpSpPr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7072330" y="928670"/>
              <a:ext cx="1928826" cy="2286016"/>
            </a:xfrm>
            <a:prstGeom prst="round2Diag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многие считают, что их память недостаточно хороша.jpg"/>
            <p:cNvPicPr/>
            <p:nvPr/>
          </p:nvPicPr>
          <p:blipFill>
            <a:blip r:embed="rId2" cstate="print">
              <a:lum bright="-20000" contrast="20000"/>
            </a:blip>
            <a:stretch>
              <a:fillRect/>
            </a:stretch>
          </p:blipFill>
          <p:spPr>
            <a:xfrm>
              <a:off x="7358082" y="1142984"/>
              <a:ext cx="1357322" cy="178595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924800" cy="78581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Анализ ситуации в социуме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1500174"/>
          <a:ext cx="778674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428604"/>
            <a:ext cx="7924800" cy="785818"/>
          </a:xfrm>
          <a:prstGeom prst="rect">
            <a:avLst/>
          </a:prstGeom>
          <a:ln w="6350" cap="rnd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Система работы с одаренными детьми</a:t>
            </a:r>
            <a:endParaRPr kumimoji="0" lang="ru-RU" sz="3600" b="0" i="0" u="none" strike="noStrike" kern="1200" cap="none" spc="-100" normalizeH="0" baseline="0" noProof="0" dirty="0">
              <a:ln w="3200">
                <a:solidFill>
                  <a:schemeClr val="bg2">
                    <a:shade val="2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381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285720" y="1285860"/>
          <a:ext cx="842968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924800" cy="100013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b="1" dirty="0" smtClean="0"/>
              <a:t>Проект </a:t>
            </a:r>
            <a:br>
              <a:rPr lang="ru-RU" sz="3200" b="1" dirty="0" smtClean="0"/>
            </a:br>
            <a:r>
              <a:rPr lang="ru-RU" sz="3200" b="1" dirty="0" smtClean="0"/>
              <a:t>«Клуб интеллектуальных игр»</a:t>
            </a:r>
            <a:endParaRPr lang="ru-RU" sz="32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714348" y="1857364"/>
          <a:ext cx="757242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924800" cy="1371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285992"/>
            <a:ext cx="8001056" cy="18573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Выявление и развитие интеллектуальных, коммуникативных и организаторских способностей школьников посредством включения их в интеллектуально-познавательную деятельность для активной социализации в обществе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8B30-70F1-4178-9955-FDA6A49218F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7358082" y="1000108"/>
            <a:ext cx="1285884" cy="1500198"/>
            <a:chOff x="7072330" y="928670"/>
            <a:chExt cx="1928826" cy="2286016"/>
          </a:xfrm>
        </p:grpSpPr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7072330" y="928670"/>
              <a:ext cx="1928826" cy="2286016"/>
            </a:xfrm>
            <a:prstGeom prst="round2Diag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многие считают, что их память недостаточно хороша.jpg"/>
            <p:cNvPicPr/>
            <p:nvPr/>
          </p:nvPicPr>
          <p:blipFill>
            <a:blip r:embed="rId2" cstate="print">
              <a:lum bright="-20000" contrast="20000"/>
            </a:blip>
            <a:stretch>
              <a:fillRect/>
            </a:stretch>
          </p:blipFill>
          <p:spPr>
            <a:xfrm>
              <a:off x="7358082" y="1142984"/>
              <a:ext cx="1357322" cy="178595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974</TotalTime>
  <Words>575</Words>
  <Application>Microsoft Office PowerPoint</Application>
  <PresentationFormat>Экран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    Интеллект        без  границ</vt:lpstr>
      <vt:lpstr>Кто успешен в современном мире?</vt:lpstr>
      <vt:lpstr>Что такое одаренность?</vt:lpstr>
      <vt:lpstr>Каков уровень умственных способностей современного школьника?</vt:lpstr>
      <vt:lpstr>Противоречия, связанные с вопросами развития интеллекта школьника: </vt:lpstr>
      <vt:lpstr>Анализ ситуации в социуме</vt:lpstr>
      <vt:lpstr>Слайд 7</vt:lpstr>
      <vt:lpstr>Проект  «Клуб интеллектуальных игр»</vt:lpstr>
      <vt:lpstr>Цель проекта</vt:lpstr>
      <vt:lpstr>Школьный клуб интеллектуальных игр «Наследие Ломоносова»</vt:lpstr>
      <vt:lpstr>Слайд 11</vt:lpstr>
      <vt:lpstr>Сотрудничество с поселковым клубом интеллектуальных игр   «Илимская сова»</vt:lpstr>
      <vt:lpstr>Сотрудничество началось 8 лет назад. За этот период сборные школы: 1. Становились победителями и призерами многих игр, обладателем кубка сезона 2. Команда –сборная школы (6 класс) 11 октября 2012 стала победителем игры, посвященной 200-летию Бородинского сражения, а команда-сборная 11 класса стала призером игры</vt:lpstr>
      <vt:lpstr>Показатели успеваемости учащихся школы</vt:lpstr>
      <vt:lpstr> Дополнительные источники информации</vt:lpstr>
      <vt:lpstr>Всероссийский конкурс по МХК «Золотое руно»</vt:lpstr>
      <vt:lpstr>Слайд 17</vt:lpstr>
      <vt:lpstr>Дополнительные  результаты проекта</vt:lpstr>
      <vt:lpstr>    Перспективы проекта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приемы работы с интеллектом школьника</dc:title>
  <dc:creator>комп</dc:creator>
  <cp:lastModifiedBy>комп</cp:lastModifiedBy>
  <cp:revision>107</cp:revision>
  <dcterms:created xsi:type="dcterms:W3CDTF">2012-04-07T04:34:41Z</dcterms:created>
  <dcterms:modified xsi:type="dcterms:W3CDTF">2016-03-08T04:03:32Z</dcterms:modified>
</cp:coreProperties>
</file>