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70" r:id="rId6"/>
    <p:sldId id="263" r:id="rId7"/>
    <p:sldId id="261" r:id="rId8"/>
    <p:sldId id="260" r:id="rId9"/>
    <p:sldId id="259" r:id="rId10"/>
    <p:sldId id="258" r:id="rId11"/>
    <p:sldId id="268" r:id="rId12"/>
    <p:sldId id="266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021F-57D1-4111-A039-B3F728DBA322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D67C-BE62-4322-9B88-A0B81308EB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veta\Desktop\презентация\_1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6732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МУЖЧИНЫ  И  ЖЕНЩИНЫ.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ПРОДОЛЖИТЕЛЬНОСТЬ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ЖИЗНИ</a:t>
            </a:r>
          </a:p>
          <a:p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661248"/>
            <a:ext cx="1883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География</a:t>
            </a:r>
          </a:p>
          <a:p>
            <a:pPr algn="ctr"/>
            <a:r>
              <a:rPr lang="ru-RU" sz="2800" b="1" dirty="0" smtClean="0"/>
              <a:t>8 класс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zrastno-polovaya-piramida-naselenija-rossii-1-janvarja-20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1cfa51dbf17bddcb7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373" cy="68580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4077072"/>
          </a:xfrm>
        </p:spPr>
      </p:pic>
      <p:pic>
        <p:nvPicPr>
          <p:cNvPr id="5" name="Рисунок 4" descr="C:\Users\Sveta\Desktop\презентация\Screen shot 2013-03-17 at 7.29.29 P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05064"/>
            <a:ext cx="565212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veta\Desktop\презентация\3EQR3AOekk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9158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_graf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202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ДЕМОГРАФИЧЕСКАЯ  СИТУАЦИЯ  В  РОССИИ</a:t>
            </a:r>
            <a:endParaRPr lang="ru-RU" sz="4000" b="1" dirty="0"/>
          </a:p>
        </p:txBody>
      </p:sp>
      <p:pic>
        <p:nvPicPr>
          <p:cNvPr id="4" name="Содержимое 3" descr="800x600_qfoyc0pH3DQ1yJo313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068" y="1484784"/>
            <a:ext cx="8290707" cy="50405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36227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Домашнее</a:t>
            </a:r>
            <a:br>
              <a:rPr lang="ru-RU" sz="4800" b="1" dirty="0" smtClean="0"/>
            </a:br>
            <a:r>
              <a:rPr lang="ru-RU" sz="4800" b="1" dirty="0" smtClean="0"/>
              <a:t>задание:</a:t>
            </a:r>
            <a:endParaRPr lang="ru-RU" sz="4800" b="1" dirty="0"/>
          </a:p>
        </p:txBody>
      </p:sp>
      <p:pic>
        <p:nvPicPr>
          <p:cNvPr id="4" name="Содержимое 3" descr="2538_15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4122630" cy="2520280"/>
          </a:xfrm>
        </p:spPr>
      </p:pic>
      <p:sp>
        <p:nvSpPr>
          <p:cNvPr id="5" name="TextBox 4"/>
          <p:cNvSpPr txBox="1"/>
          <p:nvPr/>
        </p:nvSpPr>
        <p:spPr>
          <a:xfrm>
            <a:off x="1187624" y="3933056"/>
            <a:ext cx="7237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П. 39, подготовиться к самостоятельной </a:t>
            </a:r>
          </a:p>
          <a:p>
            <a:pPr algn="ctr"/>
            <a:r>
              <a:rPr lang="ru-RU" sz="3200" dirty="0" smtClean="0"/>
              <a:t>работе</a:t>
            </a:r>
            <a:r>
              <a:rPr lang="ru-RU" sz="3200" dirty="0"/>
              <a:t> </a:t>
            </a:r>
            <a:r>
              <a:rPr lang="ru-RU" sz="3200" dirty="0" smtClean="0"/>
              <a:t>(п.38 – 39)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*  Люди различаются по полу. На первый взгляд</a:t>
            </a:r>
          </a:p>
          <a:p>
            <a:pPr>
              <a:buNone/>
            </a:pPr>
            <a:r>
              <a:rPr lang="ru-RU" sz="2800" dirty="0" smtClean="0"/>
              <a:t>кажется, что количество мужчин и женщин должно </a:t>
            </a:r>
          </a:p>
          <a:p>
            <a:pPr>
              <a:buNone/>
            </a:pPr>
            <a:r>
              <a:rPr lang="ru-RU" sz="2800" dirty="0" smtClean="0"/>
              <a:t>быть одинаковым, но это не так.</a:t>
            </a:r>
            <a:endParaRPr lang="ru-RU" sz="2800" dirty="0"/>
          </a:p>
        </p:txBody>
      </p:sp>
      <p:pic>
        <p:nvPicPr>
          <p:cNvPr id="4" name="Рисунок 3" descr="C:\Users\Sveta\Desktop\презентация\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5" y="22048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Мальчиков рождается больше, </a:t>
            </a:r>
            <a:r>
              <a:rPr lang="ru-RU" sz="2800" dirty="0"/>
              <a:t>ч</a:t>
            </a:r>
            <a:r>
              <a:rPr lang="ru-RU" sz="2800" dirty="0" smtClean="0"/>
              <a:t>ем девочек (на 100 девочек – </a:t>
            </a:r>
          </a:p>
          <a:p>
            <a:r>
              <a:rPr lang="ru-RU" sz="2800" dirty="0" smtClean="0"/>
              <a:t>105-106 мальчиков).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1" y="4797152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 К 30 годам эта пропорция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ыравнивается. А с 40-летнего возраста женщины начинают преобладать.</a:t>
            </a:r>
            <a:endParaRPr lang="ru-RU" sz="2800" dirty="0"/>
          </a:p>
        </p:txBody>
      </p:sp>
      <p:pic>
        <p:nvPicPr>
          <p:cNvPr id="7" name="Рисунок 6" descr="C:\Users\Sveta\Desktop\презентация\1028622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Причины преобладания  женского населения: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Более высокая смертность мужчин.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Участие мужского населения в военных конфликтах.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Опасные профессии.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Вредные привычки.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Увлечение экстремальными видами спорта.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Низкая продолжительность жизни мужчин.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Тяжелый физический труд.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C:\Users\Sveta\Desktop\презентация\4d54519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85184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Продолжительность жизни людей России</a:t>
            </a:r>
            <a:endParaRPr lang="ru-RU" sz="3200" b="1" dirty="0"/>
          </a:p>
        </p:txBody>
      </p:sp>
      <p:pic>
        <p:nvPicPr>
          <p:cNvPr id="4" name="Содержимое 3" descr="b_graf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РЕГИОНЫ-ЛИДЕРЫ  ПО ПРОДОЛЖИТЕЛЬНОСТИ  ЖИЗНИ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4042792" cy="406531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Самая  высокая  </a:t>
            </a:r>
          </a:p>
          <a:p>
            <a:pPr algn="ctr">
              <a:buNone/>
            </a:pPr>
            <a:r>
              <a:rPr lang="ru-RU" sz="2800" b="1" dirty="0" smtClean="0"/>
              <a:t>продолжительность</a:t>
            </a:r>
          </a:p>
          <a:p>
            <a:pPr algn="ctr">
              <a:buNone/>
            </a:pPr>
            <a:r>
              <a:rPr lang="ru-RU" sz="2800" b="1" dirty="0"/>
              <a:t>ж</a:t>
            </a:r>
            <a:r>
              <a:rPr lang="ru-RU" sz="2800" b="1" dirty="0" smtClean="0"/>
              <a:t>изни:</a:t>
            </a:r>
          </a:p>
          <a:p>
            <a:pPr>
              <a:buNone/>
            </a:pPr>
            <a:r>
              <a:rPr lang="ru-RU" sz="2800" dirty="0" smtClean="0"/>
              <a:t>В республике Ингушетия (в среднем – 75 лет, мужчины – 70 лет, женщины – 79 лет).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284984"/>
            <a:ext cx="3658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Самая низкая </a:t>
            </a:r>
          </a:p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родолжительность жизни:</a:t>
            </a:r>
          </a:p>
          <a:p>
            <a:r>
              <a:rPr lang="ru-RU" sz="2800" dirty="0" smtClean="0"/>
              <a:t>В республике Тыва</a:t>
            </a:r>
          </a:p>
          <a:p>
            <a:r>
              <a:rPr lang="ru-RU" sz="2800" dirty="0" smtClean="0"/>
              <a:t>(в среднем – 55 лет, мужчины – 49 лет, женщины – 62 года). </a:t>
            </a:r>
            <a:endParaRPr lang="ru-RU" sz="2800" dirty="0"/>
          </a:p>
        </p:txBody>
      </p:sp>
      <p:pic>
        <p:nvPicPr>
          <p:cNvPr id="6" name="Рисунок 5" descr="C:\Users\Sveta\Desktop\презентация\img1980686_Naselenie_Ross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1611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2px-Prodolzhitelnost_zhizni_muzhchin_i_zhensch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692696"/>
            <a:ext cx="8273783" cy="5477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13_orig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4104456"/>
          </a:xfrm>
        </p:spPr>
      </p:pic>
      <p:sp>
        <p:nvSpPr>
          <p:cNvPr id="6" name="TextBox 5"/>
          <p:cNvSpPr txBox="1"/>
          <p:nvPr/>
        </p:nvSpPr>
        <p:spPr>
          <a:xfrm>
            <a:off x="755576" y="4725144"/>
            <a:ext cx="71890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*  Проанализируйте таблицу и сделайте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с</a:t>
            </a:r>
            <a:r>
              <a:rPr lang="ru-RU" sz="2800" dirty="0" smtClean="0">
                <a:solidFill>
                  <a:srgbClr val="C00000"/>
                </a:solidFill>
              </a:rPr>
              <a:t>оответствующие выводы.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*  Предложите пути выхода из сложившегося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к</a:t>
            </a:r>
            <a:r>
              <a:rPr lang="ru-RU" sz="2800" dirty="0" smtClean="0">
                <a:solidFill>
                  <a:srgbClr val="C00000"/>
                </a:solidFill>
              </a:rPr>
              <a:t>ризиса.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11072059468251323855121_I_konya_na_skaku_ostanovit_i_byudzhet_pensionnyiy_spa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5177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98baec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194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Продолжительность жизни людей России</vt:lpstr>
      <vt:lpstr>РЕГИОНЫ-ЛИДЕРЫ  ПО ПРОДОЛЖИТЕЛЬНОСТИ  ЖИЗНИ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ДЕМОГРАФИЧЕСКАЯ  СИТУАЦИЯ  В  РОССИИ</vt:lpstr>
      <vt:lpstr>Домашнее 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23</cp:revision>
  <dcterms:created xsi:type="dcterms:W3CDTF">2016-03-08T16:04:48Z</dcterms:created>
  <dcterms:modified xsi:type="dcterms:W3CDTF">2016-03-08T16:55:09Z</dcterms:modified>
</cp:coreProperties>
</file>