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5583-93DB-4A0F-8B1E-DB93084B6A1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FEF-3F33-456D-A935-9C35280E5D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veta\Desktop\презентация\10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412776"/>
            <a:ext cx="606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УРАЛЬСКИЕ ГОРЫ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2852936"/>
            <a:ext cx="180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География</a:t>
            </a:r>
          </a:p>
          <a:p>
            <a:pPr algn="ctr"/>
            <a:r>
              <a:rPr lang="ru-RU" sz="2800" b="1" dirty="0" smtClean="0"/>
              <a:t>9 класс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f9c51c9a5a879e23ca7c62847d8a0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15816" y="6237312"/>
            <a:ext cx="580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Какова причина различий климата?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ПРИРОДНЫЕ  РЕСУРСЫ  УРАЛА</a:t>
            </a:r>
            <a:endParaRPr lang="ru-RU" sz="32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043608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771800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192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740352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99992" y="13407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80928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Раститель-ные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780928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Водные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780928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Почвенные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780928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Лесные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2780928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Рекреа</a:t>
            </a:r>
            <a:r>
              <a:rPr lang="ru-RU" sz="2400" dirty="0" smtClean="0"/>
              <a:t>-</a:t>
            </a:r>
          </a:p>
          <a:p>
            <a:pPr algn="ctr"/>
            <a:r>
              <a:rPr lang="ru-RU" sz="2400" dirty="0" err="1" smtClean="0"/>
              <a:t>ционные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458112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Используя карты атласа и учебник,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заполните схему.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687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По картам атласа и материалам учебника (п.43) заполните таблицу и сделайте вывод о природных различиях Урала.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1052736"/>
          <a:ext cx="914400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7"/>
                <a:gridCol w="936104"/>
                <a:gridCol w="1296144"/>
                <a:gridCol w="1368152"/>
                <a:gridCol w="1224136"/>
                <a:gridCol w="1152128"/>
                <a:gridCol w="971601"/>
              </a:tblGrid>
              <a:tr h="394425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Пара-метр</a:t>
                      </a:r>
                      <a:r>
                        <a:rPr lang="ru-RU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Пай - </a:t>
                      </a:r>
                      <a:r>
                        <a:rPr lang="ru-RU" sz="2400" dirty="0" err="1" smtClean="0"/>
                        <a:t>Хой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Поляр-ный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Припо-лярный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Север-ный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Сред-ний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Юж-ный</a:t>
                      </a:r>
                      <a:endParaRPr lang="ru-RU" sz="2400" dirty="0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Температура июля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Температура янв.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Годовое кол-во осадков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Коэффициент увлажнения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Неблагоприятные ПУ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Почвы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Природные зоны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Преобладающие отрасли промышленности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25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ВОПРОСЫ: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Определите географические координаты крайних северной и южной точек Урала.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Как ГП Урала повлияло на его природу?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Чем Уральские горы отличаются от Урала? Объясните отличия.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Какими горными породами сложены самые высокие и самые низкие части Уральских гор?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Почему наибольшее количество осадков выпадает на западных склонах Уральских гор?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Сравните высотные пояса Урала и Кавказа. В чем отличие? Назовите причины отличий.</a:t>
            </a:r>
          </a:p>
          <a:p>
            <a:pPr marL="514350" indent="-514350">
              <a:buAutoNum type="arabicPeriod" startAt="7"/>
            </a:pPr>
            <a:r>
              <a:rPr lang="ru-RU" sz="2400" dirty="0" smtClean="0"/>
              <a:t>Дайте оценку ПУ Урала для жизни и хозяйственной деятельности человека.</a:t>
            </a:r>
          </a:p>
          <a:p>
            <a:pPr marL="514350" indent="-514350">
              <a:buAutoNum type="arabicPeriod" startAt="7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453995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№ </a:t>
                      </a:r>
                      <a:r>
                        <a:rPr lang="ru-RU" sz="2800" dirty="0" err="1" smtClean="0"/>
                        <a:t>п</a:t>
                      </a:r>
                      <a:r>
                        <a:rPr lang="ru-RU" sz="2800" dirty="0" smtClean="0"/>
                        <a:t>/</a:t>
                      </a:r>
                      <a:r>
                        <a:rPr lang="ru-RU" sz="2800" dirty="0" err="1" smtClean="0"/>
                        <a:t>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Металлургический центр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Специализация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Качканар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Магнитогорск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Краснотурьинск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Гай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Каменск-Уральский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Орск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Нижний Тагил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60648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Урал – крупнейшая металлургическая база страны.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Используя карты атласа и учебник (п.45), заполните  таблицу.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>ЭКОЛОГИЧЕСКИЕ  ПРОБЛЕМЫ  УРАЛА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 природе Урала происходят значительные изменения под влиянием хозяйственной деятельности человека. О каких изменениях идет речь? (п.45)</a:t>
            </a:r>
          </a:p>
          <a:p>
            <a:pPr>
              <a:buNone/>
            </a:pPr>
            <a:r>
              <a:rPr lang="ru-RU" sz="2800" b="1" dirty="0" smtClean="0"/>
              <a:t>ВОПРОСЫ: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Какие виды использования ПР Урала вызывают наибольшие изменения природы?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Какие виды деятельности человека меньше всего влияют на природу Урала?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 каких частях Урала преобладают антропогенные ландшафты?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502292" cy="4525963"/>
          </a:xfrm>
        </p:spPr>
      </p:pic>
      <p:sp>
        <p:nvSpPr>
          <p:cNvPr id="7" name="TextBox 6"/>
          <p:cNvSpPr txBox="1"/>
          <p:nvPr/>
        </p:nvSpPr>
        <p:spPr>
          <a:xfrm>
            <a:off x="1043608" y="5373216"/>
            <a:ext cx="673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П. 42 – 43, письменные задания.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07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445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НАЗВАНИЯ  УРАЛА: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908720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Седой Урал;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Каменный пояс земли русской;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Водораздельный хребет;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FFFF00"/>
                </a:solidFill>
              </a:rPr>
              <a:t>Климатический барьер.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7236296" cy="6769122"/>
          </a:xfrm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361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Составные  части</a:t>
            </a:r>
          </a:p>
          <a:p>
            <a:pPr algn="ctr"/>
            <a:r>
              <a:rPr lang="ru-RU" sz="3600" b="1" dirty="0" smtClean="0"/>
              <a:t>Уральских гор: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3745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Пай - </a:t>
            </a:r>
            <a:r>
              <a:rPr lang="ru-RU" sz="2800" dirty="0" err="1" smtClean="0"/>
              <a:t>Хой</a:t>
            </a:r>
            <a:r>
              <a:rPr lang="ru-RU" sz="2800" dirty="0" smtClean="0"/>
              <a:t>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Полярный Урал;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Приполярный Урал;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Северный Урал;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Средний Урал;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Южный Урал.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365104"/>
            <a:ext cx="5910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*  Определите высочайшую</a:t>
            </a:r>
          </a:p>
          <a:p>
            <a:r>
              <a:rPr lang="ru-RU" sz="2800" i="1" dirty="0">
                <a:solidFill>
                  <a:srgbClr val="C00000"/>
                </a:solidFill>
              </a:rPr>
              <a:t>в</a:t>
            </a:r>
            <a:r>
              <a:rPr lang="ru-RU" sz="2800" i="1" dirty="0" smtClean="0">
                <a:solidFill>
                  <a:srgbClr val="C00000"/>
                </a:solidFill>
              </a:rPr>
              <a:t>ершину каждой части Урала.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*  Сделайте выводы. </a:t>
            </a:r>
          </a:p>
          <a:p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ОСОБЕННОСТИ  ГП  УРАЛА:</a:t>
            </a:r>
            <a:endParaRPr lang="ru-RU" sz="4000" b="1" dirty="0"/>
          </a:p>
        </p:txBody>
      </p:sp>
      <p:pic>
        <p:nvPicPr>
          <p:cNvPr id="4" name="Содержимое 3" descr="Физическая_карта_Ура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0342"/>
            <a:ext cx="3888432" cy="6406470"/>
          </a:xfrm>
        </p:spPr>
      </p:pic>
      <p:sp>
        <p:nvSpPr>
          <p:cNvPr id="5" name="TextBox 4"/>
          <p:cNvSpPr txBox="1"/>
          <p:nvPr/>
        </p:nvSpPr>
        <p:spPr>
          <a:xfrm>
            <a:off x="4355976" y="1556792"/>
            <a:ext cx="46357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Площадь – более 1,5 млн. кв. км.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Транзитное положение.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Выход в Северный Ледовитый океан.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Пограничное положение с Казахстаном.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Протяженность С – Ю – более 2 тыс. км.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Протяженность З – В – от 50 до 150 км. 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Ks1eXYTwq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59832" y="26064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 такое  Урал?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Это минералогический рай.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А.Е. Ферсман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7-007-Gory-Ur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fc62d409861b6641fd407b94e2a8fb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Особенности рельефа Урала: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8488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6"/>
                </a:solidFill>
              </a:rPr>
              <a:t>Невысокие (преобладающие высоты от 500 </a:t>
            </a:r>
          </a:p>
          <a:p>
            <a:pPr marL="514350" indent="-514350"/>
            <a:r>
              <a:rPr lang="ru-RU" sz="2800" dirty="0">
                <a:solidFill>
                  <a:schemeClr val="accent6"/>
                </a:solidFill>
              </a:rPr>
              <a:t> </a:t>
            </a:r>
            <a:r>
              <a:rPr lang="ru-RU" sz="2800" dirty="0" smtClean="0">
                <a:solidFill>
                  <a:schemeClr val="accent6"/>
                </a:solidFill>
              </a:rPr>
              <a:t>     до 1500 м).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Состоят из нескольких параллельных друг другу хребтов.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В понижениях между хребтами текут реки.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Старые и сильно разрушены.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В горах много относительно ровных поверхностей.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Рельеф очень разнообразен, примыкают равнины (какие?)</a:t>
            </a:r>
          </a:p>
          <a:p>
            <a:pPr marL="514350" indent="-514350">
              <a:buAutoNum type="arabicPeriod" startAt="2"/>
            </a:pPr>
            <a:r>
              <a:rPr lang="ru-RU" sz="2800" dirty="0" smtClean="0">
                <a:solidFill>
                  <a:schemeClr val="accent6"/>
                </a:solidFill>
              </a:rPr>
              <a:t>В </a:t>
            </a:r>
            <a:r>
              <a:rPr lang="ru-RU" sz="2800" dirty="0">
                <a:solidFill>
                  <a:schemeClr val="accent6"/>
                </a:solidFill>
              </a:rPr>
              <a:t>П</a:t>
            </a:r>
            <a:r>
              <a:rPr lang="ru-RU" sz="2800" dirty="0" smtClean="0">
                <a:solidFill>
                  <a:schemeClr val="accent6"/>
                </a:solidFill>
              </a:rPr>
              <a:t>редуралье и Зауралье залегают осадочные МР, а в недрах гор – рудные МР.</a:t>
            </a:r>
          </a:p>
          <a:p>
            <a:pPr marL="514350" indent="-514350">
              <a:buAutoNum type="arabicPeriod" startAt="2"/>
            </a:pP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2"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Анализируя карту атласа (8 </a:t>
            </a:r>
            <a:r>
              <a:rPr lang="ru-RU" sz="2800" b="1" dirty="0" err="1" smtClean="0">
                <a:solidFill>
                  <a:srgbClr val="C00000"/>
                </a:solidFill>
                <a:latin typeface="+mn-lt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.), с.40-41, заполните таблицу: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1"/>
          <a:ext cx="8229600" cy="5239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4474840"/>
              </a:tblGrid>
              <a:tr h="57606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Полезное</a:t>
                      </a:r>
                      <a:r>
                        <a:rPr lang="ru-RU" sz="2800" baseline="0" dirty="0" smtClean="0"/>
                        <a:t>  ископаемое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Название  месторождения</a:t>
                      </a:r>
                      <a:endParaRPr lang="ru-RU" sz="2800" dirty="0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Нефть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Каменный уголь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Золото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Железные руды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Медные руды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Асбест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Поваренная соль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Алмазы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22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Слюда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Высотная  поясность Урала</a:t>
            </a:r>
            <a:endParaRPr lang="ru-RU" sz="4800" b="1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1625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477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ОСОБЕННОСТИ  ГП  УРАЛА:</vt:lpstr>
      <vt:lpstr>Слайд 5</vt:lpstr>
      <vt:lpstr>Слайд 6</vt:lpstr>
      <vt:lpstr>Слайд 7</vt:lpstr>
      <vt:lpstr>Анализируя карту атласа (8 кл.), с.40-41, заполните таблицу:</vt:lpstr>
      <vt:lpstr>Высотная  поясность Урала</vt:lpstr>
      <vt:lpstr>Слайд 10</vt:lpstr>
      <vt:lpstr>ПРИРОДНЫЕ  РЕСУРСЫ  УРАЛА</vt:lpstr>
      <vt:lpstr>По картам атласа и материалам учебника (п.43) заполните таблицу и сделайте вывод о природных различиях Урала.</vt:lpstr>
      <vt:lpstr>ВОПРОСЫ:</vt:lpstr>
      <vt:lpstr>Слайд 14</vt:lpstr>
      <vt:lpstr>ЭКОЛОГИЧЕСКИЕ  ПРОБЛЕМЫ  УРАЛА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36</cp:revision>
  <dcterms:created xsi:type="dcterms:W3CDTF">2016-03-08T17:45:42Z</dcterms:created>
  <dcterms:modified xsi:type="dcterms:W3CDTF">2016-03-08T19:55:49Z</dcterms:modified>
</cp:coreProperties>
</file>