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01DD8-BC9E-4F79-90A2-B1F437B71319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AEC17-2B8F-4A68-A43D-7F4F641F6F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AEC17-2B8F-4A68-A43D-7F4F641F6FB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F157F5-C182-44BF-B192-317F8E2C38A8}" type="datetimeFigureOut">
              <a:rPr lang="ru-RU" smtClean="0"/>
              <a:pPr/>
              <a:t>10.05.2013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EC03D8-04B4-455A-87C9-5F2AC13CED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В гостях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у Маше и Медведя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46085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Цели:</a:t>
            </a:r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Образовательные: </a:t>
            </a:r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- Учить узнавать в окружающих предметах геометрические фигуры;</a:t>
            </a:r>
          </a:p>
          <a:p>
            <a:pPr algn="l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</a:rPr>
              <a:t>Учить называть дни недели;</a:t>
            </a:r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Воспитательные:</a:t>
            </a:r>
          </a:p>
          <a:p>
            <a:pPr algn="l">
              <a:buFontTx/>
              <a:buChar char="-"/>
            </a:pPr>
            <a:r>
              <a:rPr lang="ru-RU" i="1" dirty="0" smtClean="0">
                <a:solidFill>
                  <a:srgbClr val="002060"/>
                </a:solidFill>
              </a:rPr>
              <a:t>Воспитывать навык культуры поведения (девочкам надо уступать);</a:t>
            </a:r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Развивающие:</a:t>
            </a:r>
          </a:p>
          <a:p>
            <a:pPr algn="l"/>
            <a:r>
              <a:rPr lang="ru-RU" i="1" dirty="0" smtClean="0">
                <a:solidFill>
                  <a:srgbClr val="002060"/>
                </a:solidFill>
              </a:rPr>
              <a:t>- Развивать мелкую моторику рук, внимание, усидчивость, логическое мышление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564904"/>
            <a:ext cx="3549080" cy="17281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Сидит в корзинке девочка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У Мишки за спиной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Он сам того не ведая</a:t>
            </a:r>
            <a:b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несёт её домой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Валентина Алексеевна\Desktop\70ac6b92c4d195bc77be46f1b62139986e9b9e6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72425" cy="1905000"/>
          </a:xfrm>
          <a:prstGeom prst="rect">
            <a:avLst/>
          </a:prstGeom>
          <a:noFill/>
        </p:spPr>
      </p:pic>
      <p:pic>
        <p:nvPicPr>
          <p:cNvPr id="7" name="Picture 6" descr="masha_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968552" cy="36633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2051" name="Picture 3" descr="C:\Users\Валентина Алексеевна\Desktop\kapri3k4oreh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138237" cy="2857499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725144"/>
            <a:ext cx="4028318" cy="184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437112"/>
            <a:ext cx="2503384" cy="174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Валентина Алексеевна\Desktop\d4b62427fbb794b8152491adf67a95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2555776" cy="2131517"/>
          </a:xfrm>
          <a:prstGeom prst="rect">
            <a:avLst/>
          </a:prstGeom>
          <a:noFill/>
        </p:spPr>
      </p:pic>
      <p:pic>
        <p:nvPicPr>
          <p:cNvPr id="8" name="Picture 4" descr="masha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60648"/>
            <a:ext cx="5769893" cy="4254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masha_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15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0" y="332656"/>
            <a:ext cx="2051720" cy="1058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195736" y="188640"/>
            <a:ext cx="1872208" cy="11304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292080" y="188640"/>
            <a:ext cx="1872208" cy="11304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7308304" y="188640"/>
            <a:ext cx="1835696" cy="11304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23528" y="1700808"/>
            <a:ext cx="1634480" cy="11304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940152" y="1772816"/>
            <a:ext cx="2448272" cy="12744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2123728" y="2276872"/>
            <a:ext cx="1944216" cy="11304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79512" y="620688"/>
            <a:ext cx="1763687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понедельник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2339752" y="476672"/>
            <a:ext cx="1681882" cy="484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вторник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5580112" y="476672"/>
            <a:ext cx="1354981" cy="484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rPr>
              <a:t>среда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Arial Black"/>
            </a:endParaRPr>
          </a:p>
        </p:txBody>
      </p:sp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7432973" y="476672"/>
            <a:ext cx="1711027" cy="484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Arial Black"/>
              </a:rPr>
              <a:t>четверг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Arial Black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95536" y="2060848"/>
            <a:ext cx="1520279" cy="4126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пятница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  <p:sp>
        <p:nvSpPr>
          <p:cNvPr id="1033" name="WordArt 9"/>
          <p:cNvSpPr>
            <a:spLocks noChangeArrowheads="1" noChangeShapeType="1" noTextEdit="1"/>
          </p:cNvSpPr>
          <p:nvPr/>
        </p:nvSpPr>
        <p:spPr bwMode="auto">
          <a:xfrm>
            <a:off x="2195736" y="2564904"/>
            <a:ext cx="1814215" cy="5566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суббота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1034" name="WordArt 10"/>
          <p:cNvSpPr>
            <a:spLocks noChangeArrowheads="1" noChangeShapeType="1" noTextEdit="1"/>
          </p:cNvSpPr>
          <p:nvPr/>
        </p:nvSpPr>
        <p:spPr bwMode="auto">
          <a:xfrm>
            <a:off x="6012160" y="2132856"/>
            <a:ext cx="2356768" cy="5566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воскресенье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028" grpId="0"/>
      <p:bldP spid="1029" grpId="0"/>
      <p:bldP spid="1030" grpId="0"/>
      <p:bldP spid="1031" grpId="0"/>
      <p:bldP spid="1032" grpId="0"/>
      <p:bldP spid="1033" grpId="0"/>
      <p:bldP spid="1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asha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15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4" cy="6597352"/>
          </a:xfrm>
        </p:spPr>
        <p:txBody>
          <a:bodyPr>
            <a:normAutofit/>
          </a:bodyPr>
          <a:lstStyle/>
          <a:p>
            <a:pPr algn="ctr"/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Зайчишкам не будет скучно,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Сделаем зарядку дружно?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Вправо, влево повернись, 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Наклонись и поднимись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Лапки кверху, лапки в бок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И на месте скок-скок-скок.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А теперь бежим вприпрыжку,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Молодцы, мои зайчишки!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Замедляйте детки шаг,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Шаг на месте, стой!</a:t>
            </a:r>
            <a:b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700" b="1" dirty="0" smtClean="0">
                <a:solidFill>
                  <a:srgbClr val="FFFF00"/>
                </a:solidFill>
                <a:latin typeface="Monotype Corsiva" pitchFamily="66" charset="0"/>
              </a:rPr>
              <a:t>Вот так!</a:t>
            </a:r>
            <a:endParaRPr lang="ru-RU" sz="37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masha_3prav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01500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31640" y="1268760"/>
            <a:ext cx="1165721" cy="1295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5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3707904" y="548680"/>
            <a:ext cx="1093713" cy="12237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Arial Black"/>
              </a:rPr>
              <a:t>3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Arial Black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6732240" y="692696"/>
            <a:ext cx="1093713" cy="1295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1907704" y="3933056"/>
            <a:ext cx="1152128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4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1030" name="WordArt 6"/>
          <p:cNvSpPr>
            <a:spLocks noChangeArrowheads="1" noChangeShapeType="1" noTextEdit="1"/>
          </p:cNvSpPr>
          <p:nvPr/>
        </p:nvSpPr>
        <p:spPr bwMode="auto">
          <a:xfrm>
            <a:off x="6588224" y="3933056"/>
            <a:ext cx="1021705" cy="12237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2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  <p:bldP spid="1029" grpId="0"/>
      <p:bldP spid="10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masha_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1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asha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15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580112" cy="8367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asha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012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852936"/>
            <a:ext cx="7452320" cy="38164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Презентацию подготовила: 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учитель начальных классов 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МБОУ СОШ №6 г.Нижнекамска Республики Татарстан, 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Каюмова Валентина Алексеевна</a:t>
            </a:r>
            <a:b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Monotype Corsiva" pitchFamily="66" charset="0"/>
              </a:rPr>
              <a:t>2013 г.</a:t>
            </a:r>
            <a:endParaRPr lang="ru-RU" sz="4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78</Words>
  <Application>Microsoft Office PowerPoint</Application>
  <PresentationFormat>Экран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В гостях у Маше и Медведя</vt:lpstr>
      <vt:lpstr>Сидит в корзинке девочка У Мишки за спиной Он сам того не ведая несёт её домой</vt:lpstr>
      <vt:lpstr>Слайд 3</vt:lpstr>
      <vt:lpstr>Слайд 4</vt:lpstr>
      <vt:lpstr>Зайчишкам не будет скучно, Сделаем зарядку дружно? Вправо, влево повернись,  Наклонись и поднимись Лапки кверху, лапки в бок И на месте скок-скок-скок. А теперь бежим вприпрыжку, Молодцы, мои зайчишки! Замедляйте детки шаг, Шаг на месте, стой! Вот так!</vt:lpstr>
      <vt:lpstr>Слайд 6</vt:lpstr>
      <vt:lpstr>Слайд 7</vt:lpstr>
      <vt:lpstr>Спасибо за внимание!</vt:lpstr>
      <vt:lpstr>Презентацию подготовила:  учитель начальных классов  МБОУ СОШ №6 г.Нижнекамска Республики Татарстан,  Каюмова Валентина Алексеевна 2013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Играем с Машей и Медведем</dc:title>
  <dc:creator>Валентина Алексеевна</dc:creator>
  <cp:lastModifiedBy>Валентина Алексеевна</cp:lastModifiedBy>
  <cp:revision>32</cp:revision>
  <dcterms:created xsi:type="dcterms:W3CDTF">2013-02-20T16:19:58Z</dcterms:created>
  <dcterms:modified xsi:type="dcterms:W3CDTF">2013-05-10T11:14:14Z</dcterms:modified>
</cp:coreProperties>
</file>