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4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94660"/>
  </p:normalViewPr>
  <p:slideViewPr>
    <p:cSldViewPr>
      <p:cViewPr varScale="1">
        <p:scale>
          <a:sx n="67" d="100"/>
          <a:sy n="67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F8FE-261B-4191-B867-72778EA534EF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72BFCB-3608-4CA5-A793-F9E5AA4597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F8FE-261B-4191-B867-72778EA534EF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BFCB-3608-4CA5-A793-F9E5AA459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F8FE-261B-4191-B867-72778EA534EF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BFCB-3608-4CA5-A793-F9E5AA459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43F8FE-261B-4191-B867-72778EA534EF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F72BFCB-3608-4CA5-A793-F9E5AA4597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F8FE-261B-4191-B867-72778EA534EF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BFCB-3608-4CA5-A793-F9E5AA4597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F8FE-261B-4191-B867-72778EA534EF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BFCB-3608-4CA5-A793-F9E5AA4597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BFCB-3608-4CA5-A793-F9E5AA4597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F8FE-261B-4191-B867-72778EA534EF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F8FE-261B-4191-B867-72778EA534EF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BFCB-3608-4CA5-A793-F9E5AA4597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F8FE-261B-4191-B867-72778EA534EF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BFCB-3608-4CA5-A793-F9E5AA459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43F8FE-261B-4191-B867-72778EA534EF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72BFCB-3608-4CA5-A793-F9E5AA4597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F8FE-261B-4191-B867-72778EA534EF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72BFCB-3608-4CA5-A793-F9E5AA4597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43F8FE-261B-4191-B867-72778EA534EF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F72BFCB-3608-4CA5-A793-F9E5AA4597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57158" y="1714488"/>
            <a:ext cx="8305800" cy="1143000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+mj-lt"/>
              </a:rPr>
              <a:t>«От героев былых времён…»</a:t>
            </a:r>
            <a:endParaRPr lang="ru-RU" sz="40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7158" y="3714752"/>
            <a:ext cx="8305800" cy="1981200"/>
          </a:xfrm>
        </p:spPr>
        <p:txBody>
          <a:bodyPr/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Отечественная война</a:t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>1812 года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0012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1904B4"/>
                </a:solidFill>
              </a:rPr>
              <a:t>Полководцы наблюдали за ходом сражения</a:t>
            </a:r>
            <a:endParaRPr lang="ru-RU" sz="2800" i="1" dirty="0">
              <a:solidFill>
                <a:srgbClr val="1904B4"/>
              </a:solidFill>
            </a:endParaRPr>
          </a:p>
        </p:txBody>
      </p:sp>
      <p:pic>
        <p:nvPicPr>
          <p:cNvPr id="7" name="Содержимое 6" descr="Kutuzovborodino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71472" y="2143116"/>
            <a:ext cx="3429024" cy="2571768"/>
          </a:xfrm>
        </p:spPr>
      </p:pic>
      <p:pic>
        <p:nvPicPr>
          <p:cNvPr id="8" name="Содержимое 7" descr="1298644439_nap_bor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286248" y="2143116"/>
            <a:ext cx="4421190" cy="2574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1214422"/>
            <a:ext cx="4086196" cy="1219200"/>
          </a:xfrm>
        </p:spPr>
        <p:txBody>
          <a:bodyPr>
            <a:noAutofit/>
          </a:bodyPr>
          <a:lstStyle/>
          <a:p>
            <a:pPr algn="just"/>
            <a:r>
              <a:rPr lang="ru-RU" sz="2800" i="1" dirty="0" smtClean="0">
                <a:solidFill>
                  <a:srgbClr val="1904B4"/>
                </a:solidFill>
              </a:rPr>
              <a:t>В Бородинской битве русские войска понесли огромные потери…</a:t>
            </a:r>
            <a:endParaRPr lang="ru-RU" sz="2800" i="1" dirty="0">
              <a:solidFill>
                <a:srgbClr val="1904B4"/>
              </a:solidFill>
            </a:endParaRPr>
          </a:p>
        </p:txBody>
      </p:sp>
      <p:pic>
        <p:nvPicPr>
          <p:cNvPr id="5" name="Содержимое 4" descr="0_2e6ff_c5d5f28a_XL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571480"/>
            <a:ext cx="4059238" cy="2724764"/>
          </a:xfrm>
        </p:spPr>
      </p:pic>
      <p:pic>
        <p:nvPicPr>
          <p:cNvPr id="6" name="Содержимое 5" descr="db167719ed59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00562" y="3571876"/>
            <a:ext cx="4202114" cy="2711697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85720" y="3929066"/>
            <a:ext cx="4143404" cy="193358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1904B4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Французы тоже недосчитались многих тысяч солдат и офицеров….</a:t>
            </a:r>
            <a:endParaRPr kumimoji="0" lang="ru-RU" sz="2800" b="0" i="1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1904B4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book40403.gif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28728" y="1571612"/>
            <a:ext cx="6357982" cy="371477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1904B4"/>
                </a:solidFill>
              </a:rPr>
              <a:t>Совет в Филях</a:t>
            </a:r>
            <a:endParaRPr lang="ru-RU" sz="4000" b="1" dirty="0">
              <a:solidFill>
                <a:srgbClr val="1904B4"/>
              </a:solidFill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428596" y="5500702"/>
            <a:ext cx="8229600" cy="64769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1904B4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«С потерей Москвы ещё не потеряна </a:t>
            </a:r>
            <a:r>
              <a:rPr lang="ru-RU" sz="28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1904B4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Р</a:t>
            </a:r>
            <a:r>
              <a:rPr kumimoji="0" lang="ru-RU" sz="2800" i="1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1904B4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оссия</a:t>
            </a:r>
            <a:r>
              <a:rPr kumimoji="0" lang="ru-RU" sz="2800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1904B4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…»   М.И.Кутузов</a:t>
            </a:r>
            <a:endParaRPr kumimoji="0" lang="ru-RU" sz="2800" i="1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1904B4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f171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952625" y="1919287"/>
            <a:ext cx="5238750" cy="37814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14434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1904B4"/>
                </a:solidFill>
              </a:rPr>
              <a:t>…Вместе с армией население покидало город…</a:t>
            </a:r>
            <a:endParaRPr lang="ru-RU" sz="2800" i="1" dirty="0">
              <a:solidFill>
                <a:srgbClr val="1904B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13f501__454895e0a5_60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14500" y="1924050"/>
            <a:ext cx="5715000" cy="377190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1904B4"/>
                </a:solidFill>
              </a:rPr>
              <a:t>Наполеон торжествовал. </a:t>
            </a:r>
            <a:br>
              <a:rPr lang="ru-RU" sz="2800" i="1" dirty="0" smtClean="0">
                <a:solidFill>
                  <a:srgbClr val="1904B4"/>
                </a:solidFill>
              </a:rPr>
            </a:br>
            <a:r>
              <a:rPr lang="ru-RU" sz="2800" i="1" dirty="0" smtClean="0">
                <a:solidFill>
                  <a:srgbClr val="1904B4"/>
                </a:solidFill>
              </a:rPr>
              <a:t>Он вступил в опустевший город</a:t>
            </a:r>
            <a:endParaRPr lang="ru-RU" sz="2800" i="1" dirty="0">
              <a:solidFill>
                <a:srgbClr val="1904B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1904B4"/>
                </a:solidFill>
              </a:rPr>
              <a:t>Французам нелегко пришлось в пустом городе…</a:t>
            </a:r>
            <a:endParaRPr lang="ru-RU" sz="2800" i="1" dirty="0">
              <a:solidFill>
                <a:srgbClr val="1904B4"/>
              </a:solidFill>
            </a:endParaRPr>
          </a:p>
        </p:txBody>
      </p:sp>
      <p:pic>
        <p:nvPicPr>
          <p:cNvPr id="7" name="Содержимое 6" descr="1301986975_184724336_3----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0" y="2357430"/>
            <a:ext cx="4059238" cy="3046052"/>
          </a:xfrm>
        </p:spPr>
      </p:pic>
      <p:pic>
        <p:nvPicPr>
          <p:cNvPr id="8" name="Содержимое 7" descr="1003890437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714348" y="1714488"/>
            <a:ext cx="3500846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x_29a38af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8" y="1857364"/>
            <a:ext cx="4159280" cy="3071834"/>
          </a:xfrm>
        </p:spPr>
      </p:pic>
      <p:pic>
        <p:nvPicPr>
          <p:cNvPr id="6" name="Содержимое 5" descr="2011011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3438" y="1857364"/>
            <a:ext cx="4059238" cy="30591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25853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142976" y="928670"/>
            <a:ext cx="3535680" cy="4724400"/>
          </a:xfrm>
        </p:spPr>
      </p:pic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5214942" y="1500174"/>
            <a:ext cx="3214710" cy="3733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600" b="1" dirty="0" smtClean="0">
                <a:solidFill>
                  <a:srgbClr val="1904B4"/>
                </a:solidFill>
                <a:latin typeface="+mj-lt"/>
              </a:rPr>
              <a:t>Денис Давыдов—предводитель партизанского движения</a:t>
            </a:r>
          </a:p>
          <a:p>
            <a:pPr algn="ctr"/>
            <a:r>
              <a:rPr lang="ru-RU" sz="2400" i="1" dirty="0" smtClean="0">
                <a:solidFill>
                  <a:srgbClr val="1904B4"/>
                </a:solidFill>
                <a:latin typeface="+mj-lt"/>
              </a:rPr>
              <a:t>«Партизаны мои наводили страх и ужас на неприятеля…»</a:t>
            </a:r>
          </a:p>
          <a:p>
            <a:pPr algn="ctr"/>
            <a:r>
              <a:rPr lang="ru-RU" sz="2400" i="1" dirty="0" smtClean="0">
                <a:solidFill>
                  <a:srgbClr val="1904B4"/>
                </a:solidFill>
                <a:latin typeface="+mj-lt"/>
              </a:rPr>
              <a:t>М.И.Кутузов</a:t>
            </a:r>
            <a:endParaRPr lang="ru-RU" sz="2400" i="1" dirty="0">
              <a:solidFill>
                <a:srgbClr val="1904B4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1904B4"/>
                </a:solidFill>
              </a:rPr>
              <a:t>На борьбу с Наполеоном поднялся весь русский народ</a:t>
            </a:r>
            <a:endParaRPr lang="ru-RU" sz="2800" i="1" dirty="0">
              <a:solidFill>
                <a:srgbClr val="1904B4"/>
              </a:solidFill>
            </a:endParaRPr>
          </a:p>
        </p:txBody>
      </p:sp>
      <p:pic>
        <p:nvPicPr>
          <p:cNvPr id="5" name="Содержимое 4" descr="361234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8" y="2214554"/>
            <a:ext cx="4059238" cy="2841467"/>
          </a:xfrm>
        </p:spPr>
      </p:pic>
      <p:pic>
        <p:nvPicPr>
          <p:cNvPr id="7" name="Содержимое 5" descr="voina1812_pohod_partizani-574x25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3438" y="4214818"/>
            <a:ext cx="4059238" cy="1767961"/>
          </a:xfrm>
          <a:prstGeom prst="rect">
            <a:avLst/>
          </a:prstGeom>
        </p:spPr>
      </p:pic>
      <p:pic>
        <p:nvPicPr>
          <p:cNvPr id="9" name="Содержимое 8" descr="1152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643438" y="1643050"/>
            <a:ext cx="4059238" cy="21995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229600" cy="2500330"/>
          </a:xfrm>
        </p:spPr>
        <p:txBody>
          <a:bodyPr>
            <a:noAutofit/>
          </a:bodyPr>
          <a:lstStyle/>
          <a:p>
            <a:pPr algn="just"/>
            <a:r>
              <a:rPr lang="ru-RU" sz="4800" b="1" dirty="0" smtClean="0">
                <a:solidFill>
                  <a:srgbClr val="1904B4"/>
                </a:solidFill>
                <a:effectLst/>
              </a:rPr>
              <a:t>Отечество</a:t>
            </a:r>
            <a:r>
              <a:rPr lang="ru-RU" sz="4800" dirty="0" smtClean="0">
                <a:solidFill>
                  <a:srgbClr val="1904B4"/>
                </a:solidFill>
                <a:effectLst/>
              </a:rPr>
              <a:t>—страна, где родился человек и к гражданам которой он принадлежит.</a:t>
            </a:r>
            <a:endParaRPr lang="ru-RU" sz="4800" dirty="0">
              <a:solidFill>
                <a:srgbClr val="1904B4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Наполеон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214414" y="500042"/>
            <a:ext cx="3467100" cy="5715000"/>
          </a:xfrm>
        </p:spPr>
      </p:pic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5214942" y="2357430"/>
            <a:ext cx="3341570" cy="271464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600" b="1" dirty="0" smtClean="0">
                <a:solidFill>
                  <a:srgbClr val="1904B4"/>
                </a:solidFill>
                <a:latin typeface="+mj-lt"/>
              </a:rPr>
              <a:t>Наполеон  Бонапарт —император  Франции</a:t>
            </a:r>
          </a:p>
          <a:p>
            <a:pPr algn="just"/>
            <a:endParaRPr lang="ru-RU" sz="2400" b="1" dirty="0" smtClean="0">
              <a:solidFill>
                <a:srgbClr val="1904B4"/>
              </a:solidFill>
              <a:latin typeface="+mj-lt"/>
            </a:endParaRPr>
          </a:p>
          <a:p>
            <a:pPr algn="ctr"/>
            <a:r>
              <a:rPr lang="ru-RU" sz="2400" i="1" dirty="0" smtClean="0">
                <a:solidFill>
                  <a:srgbClr val="1904B4"/>
                </a:solidFill>
                <a:latin typeface="+mj-lt"/>
              </a:rPr>
              <a:t>«…я  буду  господином всего  мира…»</a:t>
            </a:r>
          </a:p>
          <a:p>
            <a:pPr algn="just"/>
            <a:endParaRPr lang="ru-RU" sz="2400" b="1" dirty="0" smtClean="0">
              <a:solidFill>
                <a:srgbClr val="1904B4"/>
              </a:solidFill>
              <a:latin typeface="+mj-lt"/>
            </a:endParaRPr>
          </a:p>
          <a:p>
            <a:pPr algn="just"/>
            <a:endParaRPr lang="ru-RU" sz="2400" b="1" dirty="0">
              <a:solidFill>
                <a:srgbClr val="1904B4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85738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1904B4"/>
                </a:solidFill>
              </a:rPr>
              <a:t>Вторжение </a:t>
            </a:r>
            <a:br>
              <a:rPr lang="ru-RU" sz="4000" b="1" dirty="0" smtClean="0">
                <a:solidFill>
                  <a:srgbClr val="1904B4"/>
                </a:solidFill>
              </a:rPr>
            </a:br>
            <a:r>
              <a:rPr lang="ru-RU" sz="4000" b="1" dirty="0" smtClean="0">
                <a:solidFill>
                  <a:srgbClr val="1904B4"/>
                </a:solidFill>
              </a:rPr>
              <a:t>наполеоновской армии </a:t>
            </a:r>
            <a:br>
              <a:rPr lang="ru-RU" sz="4000" b="1" dirty="0" smtClean="0">
                <a:solidFill>
                  <a:srgbClr val="1904B4"/>
                </a:solidFill>
              </a:rPr>
            </a:br>
            <a:r>
              <a:rPr lang="ru-RU" sz="4000" b="1" dirty="0" smtClean="0">
                <a:solidFill>
                  <a:srgbClr val="1904B4"/>
                </a:solidFill>
              </a:rPr>
              <a:t>в  Россию</a:t>
            </a:r>
            <a:endParaRPr lang="ru-RU" sz="4000" b="1" dirty="0">
              <a:solidFill>
                <a:srgbClr val="1904B4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1"/>
          </p:nvPr>
        </p:nvSpPr>
        <p:spPr>
          <a:xfrm>
            <a:off x="4643438" y="2714620"/>
            <a:ext cx="4059936" cy="2928958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1904B4"/>
                </a:solidFill>
              </a:rPr>
              <a:t>	</a:t>
            </a:r>
            <a:r>
              <a:rPr lang="ru-RU" sz="2800" i="1" dirty="0" smtClean="0">
                <a:solidFill>
                  <a:srgbClr val="1904B4"/>
                </a:solidFill>
                <a:latin typeface="+mj-lt"/>
              </a:rPr>
              <a:t>«Я иду на Москву, и в одно или два сражения всё кончу. Император Александр на коленях будет просить у меня мира!»</a:t>
            </a:r>
            <a:endParaRPr lang="ru-RU" sz="2800" i="1" dirty="0">
              <a:solidFill>
                <a:srgbClr val="1904B4"/>
              </a:solidFill>
              <a:latin typeface="+mj-lt"/>
            </a:endParaRPr>
          </a:p>
        </p:txBody>
      </p:sp>
      <p:pic>
        <p:nvPicPr>
          <p:cNvPr id="24" name="Содержимое 23" descr="800px-Patriotic_War_of_1812_RUS_map1.svg.pn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28596" y="2357430"/>
            <a:ext cx="4429156" cy="350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1904B4"/>
                </a:solidFill>
              </a:rPr>
              <a:t>Русские войска не смогли выдержать натиск противника. Русская армия начала отступление...</a:t>
            </a:r>
            <a:endParaRPr lang="ru-RU" sz="2800" i="1" dirty="0">
              <a:solidFill>
                <a:srgbClr val="1904B4"/>
              </a:solidFill>
            </a:endParaRPr>
          </a:p>
        </p:txBody>
      </p:sp>
      <p:pic>
        <p:nvPicPr>
          <p:cNvPr id="6" name="Содержимое 5" descr="800px-Napoleon_Neman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475525"/>
            <a:ext cx="4059238" cy="2668949"/>
          </a:xfrm>
        </p:spPr>
      </p:pic>
      <p:pic>
        <p:nvPicPr>
          <p:cNvPr id="7" name="Содержимое 6" descr="Battle_of_Borodino_1812.pn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857752" y="2500306"/>
            <a:ext cx="3786214" cy="26432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409px-Stjukin_tsar_Alexander_I_1808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630285" y="457200"/>
            <a:ext cx="3902229" cy="5715000"/>
          </a:xfrm>
        </p:spPr>
      </p:pic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215074" y="2285992"/>
            <a:ext cx="1984248" cy="192882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1904B4"/>
                </a:solidFill>
                <a:latin typeface="+mj-lt"/>
              </a:rPr>
              <a:t>Российский император</a:t>
            </a:r>
          </a:p>
          <a:p>
            <a:pPr algn="ctr"/>
            <a:r>
              <a:rPr lang="ru-RU" sz="2400" b="1" dirty="0" smtClean="0">
                <a:solidFill>
                  <a:srgbClr val="1904B4"/>
                </a:solidFill>
                <a:latin typeface="+mj-lt"/>
              </a:rPr>
              <a:t>Александр </a:t>
            </a:r>
            <a:r>
              <a:rPr lang="en-US" sz="2400" b="1" dirty="0" smtClean="0">
                <a:solidFill>
                  <a:srgbClr val="1904B4"/>
                </a:solidFill>
                <a:latin typeface="+mj-lt"/>
              </a:rPr>
              <a:t>I</a:t>
            </a:r>
            <a:endParaRPr lang="ru-RU" sz="2400" b="1" dirty="0">
              <a:solidFill>
                <a:srgbClr val="1904B4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9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642910" y="928670"/>
            <a:ext cx="4500594" cy="5072098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72132" y="1571612"/>
            <a:ext cx="3071834" cy="37338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1904B4"/>
                </a:solidFill>
                <a:latin typeface="+mj-lt"/>
              </a:rPr>
              <a:t>Михаил Илларионович Кутузов</a:t>
            </a:r>
          </a:p>
          <a:p>
            <a:pPr algn="ctr"/>
            <a:r>
              <a:rPr lang="ru-RU" sz="2400" i="1" dirty="0" smtClean="0">
                <a:solidFill>
                  <a:srgbClr val="1904B4"/>
                </a:solidFill>
                <a:latin typeface="+mj-lt"/>
              </a:rPr>
              <a:t>талантливый русский полководец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5572140"/>
            <a:ext cx="8229600" cy="862010"/>
          </a:xfrm>
        </p:spPr>
        <p:txBody>
          <a:bodyPr>
            <a:noAutofit/>
          </a:bodyPr>
          <a:lstStyle/>
          <a:p>
            <a:pPr algn="ctr"/>
            <a:endParaRPr lang="ru-RU" sz="2800" i="1" dirty="0">
              <a:solidFill>
                <a:srgbClr val="1904B4"/>
              </a:solidFill>
            </a:endParaRPr>
          </a:p>
        </p:txBody>
      </p:sp>
      <p:pic>
        <p:nvPicPr>
          <p:cNvPr id="8" name="Содержимое 7" descr="800px-Battle_of_Borodino_fragment_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500166" y="1357298"/>
            <a:ext cx="6429420" cy="1857388"/>
          </a:xfrm>
        </p:spPr>
      </p:pic>
      <p:pic>
        <p:nvPicPr>
          <p:cNvPr id="9" name="Содержимое 8" descr="800px-Battle_of_Borodino_panorama_fragment_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1500166" y="3357562"/>
            <a:ext cx="6429420" cy="2071702"/>
          </a:xfrm>
        </p:spPr>
      </p:pic>
      <p:sp>
        <p:nvSpPr>
          <p:cNvPr id="12" name="Заголовок 4"/>
          <p:cNvSpPr txBox="1">
            <a:spLocks/>
          </p:cNvSpPr>
          <p:nvPr/>
        </p:nvSpPr>
        <p:spPr>
          <a:xfrm>
            <a:off x="571472" y="500042"/>
            <a:ext cx="8229600" cy="719134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1904B4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Бородинская битва</a:t>
            </a:r>
            <a:endParaRPr kumimoji="0" lang="ru-RU" sz="40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1904B4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1500174"/>
            <a:ext cx="4157634" cy="1357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i="1" dirty="0" smtClean="0">
                <a:solidFill>
                  <a:srgbClr val="1904B4"/>
                </a:solidFill>
              </a:rPr>
              <a:t/>
            </a:r>
            <a:br>
              <a:rPr lang="ru-RU" sz="2700" i="1" dirty="0" smtClean="0">
                <a:solidFill>
                  <a:srgbClr val="1904B4"/>
                </a:solidFill>
              </a:rPr>
            </a:br>
            <a:r>
              <a:rPr lang="ru-RU" sz="2700" i="1" dirty="0" smtClean="0">
                <a:solidFill>
                  <a:srgbClr val="1904B4"/>
                </a:solidFill>
              </a:rPr>
              <a:t/>
            </a:r>
            <a:br>
              <a:rPr lang="ru-RU" sz="2700" i="1" dirty="0" smtClean="0">
                <a:solidFill>
                  <a:srgbClr val="1904B4"/>
                </a:solidFill>
              </a:rPr>
            </a:br>
            <a:r>
              <a:rPr lang="ru-RU" sz="2700" i="1" dirty="0" smtClean="0">
                <a:solidFill>
                  <a:srgbClr val="1904B4"/>
                </a:solidFill>
              </a:rPr>
              <a:t/>
            </a:r>
            <a:br>
              <a:rPr lang="ru-RU" sz="2700" i="1" dirty="0" smtClean="0">
                <a:solidFill>
                  <a:srgbClr val="1904B4"/>
                </a:solidFill>
              </a:rPr>
            </a:br>
            <a:r>
              <a:rPr lang="ru-RU" sz="2700" i="1" dirty="0" smtClean="0">
                <a:solidFill>
                  <a:srgbClr val="1904B4"/>
                </a:solidFill>
              </a:rPr>
              <a:t/>
            </a:r>
            <a:br>
              <a:rPr lang="ru-RU" sz="2700" i="1" dirty="0" smtClean="0">
                <a:solidFill>
                  <a:srgbClr val="1904B4"/>
                </a:solidFill>
              </a:rPr>
            </a:br>
            <a:r>
              <a:rPr lang="ru-RU" sz="3100" i="1" dirty="0" smtClean="0">
                <a:solidFill>
                  <a:srgbClr val="1904B4"/>
                </a:solidFill>
              </a:rPr>
              <a:t>Это было очень страшное сражение… </a:t>
            </a:r>
            <a:br>
              <a:rPr lang="ru-RU" sz="3100" i="1" dirty="0" smtClean="0">
                <a:solidFill>
                  <a:srgbClr val="1904B4"/>
                </a:solidFill>
              </a:rPr>
            </a:br>
            <a:endParaRPr lang="ru-RU" sz="3100" dirty="0"/>
          </a:p>
        </p:txBody>
      </p:sp>
      <p:pic>
        <p:nvPicPr>
          <p:cNvPr id="5" name="Содержимое 4" descr="1283913245_brdn029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643438" y="3357562"/>
            <a:ext cx="4059238" cy="3000396"/>
          </a:xfrm>
        </p:spPr>
      </p:pic>
      <p:pic>
        <p:nvPicPr>
          <p:cNvPr id="8" name="Содержимое 7" descr="42838_or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00034" y="500042"/>
            <a:ext cx="4059238" cy="2899456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57158" y="4500570"/>
            <a:ext cx="3929090" cy="1000132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250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700" b="0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1904B4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700" b="0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1904B4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700" b="0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1904B4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700" b="0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1904B4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700" b="0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1904B4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700" b="0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1904B4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1200" b="0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1904B4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1200" b="0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1904B4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11200" i="1" dirty="0" smtClean="0">
                <a:solidFill>
                  <a:srgbClr val="1904B4"/>
                </a:solidFill>
                <a:latin typeface="+mj-lt"/>
              </a:rPr>
              <a:t>Мужеству русских </a:t>
            </a:r>
          </a:p>
          <a:p>
            <a:pPr lvl="0" algn="ctr">
              <a:spcBef>
                <a:spcPct val="0"/>
              </a:spcBef>
            </a:pPr>
            <a:r>
              <a:rPr lang="ru-RU" sz="11200" i="1" dirty="0" smtClean="0">
                <a:solidFill>
                  <a:srgbClr val="1904B4"/>
                </a:solidFill>
                <a:latin typeface="+mj-lt"/>
              </a:rPr>
              <a:t>не было предела…</a:t>
            </a:r>
            <a:endParaRPr kumimoji="0" lang="ru-RU" sz="11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212</TotalTime>
  <Words>135</Words>
  <Application>Microsoft Office PowerPoint</Application>
  <PresentationFormat>Экран (4:3)</PresentationFormat>
  <Paragraphs>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Отечественная война 1812 года</vt:lpstr>
      <vt:lpstr>Отечество—страна, где родился человек и к гражданам которой он принадлежит.</vt:lpstr>
      <vt:lpstr>Слайд 3</vt:lpstr>
      <vt:lpstr>Вторжение  наполеоновской армии  в  Россию</vt:lpstr>
      <vt:lpstr>Русские войска не смогли выдержать натиск противника. Русская армия начала отступление...</vt:lpstr>
      <vt:lpstr>Слайд 6</vt:lpstr>
      <vt:lpstr>Слайд 7</vt:lpstr>
      <vt:lpstr>Слайд 8</vt:lpstr>
      <vt:lpstr>    Это было очень страшное сражение…  </vt:lpstr>
      <vt:lpstr>Полководцы наблюдали за ходом сражения</vt:lpstr>
      <vt:lpstr>В Бородинской битве русские войска понесли огромные потери…</vt:lpstr>
      <vt:lpstr>Совет в Филях</vt:lpstr>
      <vt:lpstr>…Вместе с армией население покидало город…</vt:lpstr>
      <vt:lpstr>Наполеон торжествовал.  Он вступил в опустевший город</vt:lpstr>
      <vt:lpstr>Французам нелегко пришлось в пустом городе…</vt:lpstr>
      <vt:lpstr>Слайд 16</vt:lpstr>
      <vt:lpstr>Слайд 17</vt:lpstr>
      <vt:lpstr>На борьбу с Наполеоном поднялся весь русский народ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 героев былых врем</dc:title>
  <dc:creator>Юляша</dc:creator>
  <cp:lastModifiedBy>Lenovo</cp:lastModifiedBy>
  <cp:revision>61</cp:revision>
  <dcterms:created xsi:type="dcterms:W3CDTF">2012-08-24T19:05:56Z</dcterms:created>
  <dcterms:modified xsi:type="dcterms:W3CDTF">2012-12-27T19:12:30Z</dcterms:modified>
</cp:coreProperties>
</file>