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476672"/>
            <a:ext cx="4392488" cy="2376264"/>
          </a:xfrm>
        </p:spPr>
        <p:txBody>
          <a:bodyPr>
            <a:normAutofit/>
          </a:bodyPr>
          <a:lstStyle/>
          <a:p>
            <a:r>
              <a:rPr lang="tt-RU" sz="2000" dirty="0"/>
              <a:t>Тема: Возможности использования игровых приемов в развитии элементарных математических представлений у детей младшего возраста.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93096"/>
            <a:ext cx="4065712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</a:t>
            </a:r>
            <a:r>
              <a:rPr lang="ru-RU" dirty="0" smtClean="0"/>
              <a:t>: </a:t>
            </a:r>
            <a:r>
              <a:rPr lang="ru-RU" dirty="0" err="1" smtClean="0"/>
              <a:t>Галиева</a:t>
            </a:r>
            <a:r>
              <a:rPr lang="ru-RU" dirty="0" smtClean="0"/>
              <a:t> Ландыш </a:t>
            </a:r>
            <a:r>
              <a:rPr lang="ru-RU" dirty="0" err="1" smtClean="0"/>
              <a:t>Рафилевна</a:t>
            </a:r>
            <a:endParaRPr lang="ru-RU" dirty="0" smtClean="0"/>
          </a:p>
          <a:p>
            <a:r>
              <a:rPr lang="ru-RU" dirty="0" smtClean="0"/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56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Игра является ведущим видом деятельности для дошкольников. Обучение математике детей дошкольного возраста не возможно без использования занимательных игр, дидактических ситуаций, тематических разминок и игровых приемов, так как детская память избирательна и ребенок усваивает только то, что его заинтересовало. Основная задача педагогов и родителей сделать так, чтобы дошкольнику было интересно заниматься математикой. </a:t>
            </a:r>
          </a:p>
        </p:txBody>
      </p:sp>
      <p:pic>
        <p:nvPicPr>
          <p:cNvPr id="6146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68863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5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Заключение</a:t>
            </a:r>
          </a:p>
          <a:p>
            <a:r>
              <a:rPr lang="ru-RU" dirty="0"/>
              <a:t>Необходимо отметить, что регулярное использование на занятиях по математике системы специальных игровых заданий и упражнений, направленных на развитие познавательных возможностей и способностей, расширяет математический кругозор дошкольников, способствует математическому развитию, повышает качество математической подготовленности к школе, позволяет детям более уверенно ориентироваться в простейших закономерностях окружающей их действительности</a:t>
            </a:r>
          </a:p>
        </p:txBody>
      </p:sp>
      <p:pic>
        <p:nvPicPr>
          <p:cNvPr id="7170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4624"/>
            <a:ext cx="573667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01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ru-RU" b="1" dirty="0"/>
              <a:t>Организация работы по формированию элементарных математических представлений в ДОУ.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132856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dirty="0"/>
              <a:t>Усвоение математических знаний на разных этапах школьного обучения вызывает существенные затруднения у многих учащихся. Одна из причин, порождающих затруднения и перегрузку учащихся в процессе усвоения знаний, состоит в недостаточной подготовке мышления дошкольников к усвоению этих знаний. Поэтому по своему содержанию математическая подготовка не должна исчерпываться формированием представлений о числах и простейших геометрических фигурах, обучением счету, сложению и вычитанию, измерениям в простейших случаях.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40639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Обучение наиболее продуктивно, если оно идет в контексте практической и игровой деятельности, когда созданы условия, при которых знания, полученные детьми ранее, становятся необходимыми им, так как помогают решить практическую задачу, а потому усваиваются легче и быстрее.</a:t>
            </a:r>
          </a:p>
          <a:p>
            <a:r>
              <a:rPr lang="ru-RU" dirty="0"/>
              <a:t>Анализ состояния обучения дошкольников приводит многих специалистов к выводу о необходимости обучения в играх. Иными словами, речь идет о необходимости развития обучающих функций игры, предполагающей обучение через игру.</a:t>
            </a:r>
          </a:p>
          <a:p>
            <a:endParaRPr lang="ru-RU" dirty="0"/>
          </a:p>
        </p:txBody>
      </p:sp>
      <p:pic>
        <p:nvPicPr>
          <p:cNvPr id="4098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51845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53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Игра – это не только удовольствие и радость для ребенка, что само по себе очень важно, с ее помощью можно развивать внимание, память, мышление, воображение малыша. Играя, ребенок может приобретать, новы знания, умения, навыки, развивать способности, подчас не догадываясь об этом </a:t>
            </a:r>
          </a:p>
          <a:p>
            <a:r>
              <a:rPr lang="ru-RU" dirty="0"/>
              <a:t>Игровое обучение — это форма учебного процесса в условных ситуациях, направленная на воссоздание и усвоение общественного опыта во всех его проявлениях: знаниях, навыках, умениях, эмоционально-оценочной деятельности.</a:t>
            </a:r>
          </a:p>
          <a:p>
            <a:endParaRPr lang="ru-RU" dirty="0"/>
          </a:p>
        </p:txBody>
      </p:sp>
      <p:pic>
        <p:nvPicPr>
          <p:cNvPr id="3074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96855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1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Формированием математических понятий, развития способностей, психологии игры, проблемами обучения в детском саду занимались: Е.Н. </a:t>
            </a:r>
            <a:r>
              <a:rPr lang="ru-RU" dirty="0" err="1"/>
              <a:t>Водовозова</a:t>
            </a:r>
            <a:r>
              <a:rPr lang="ru-RU" dirty="0"/>
              <a:t>, Ж. Пиаже, Л.С. Выготский, С.Л. Рубинштейн, П.Я. Гальперин, АН. Леонтьев, Д.Б. </a:t>
            </a:r>
            <a:r>
              <a:rPr lang="ru-RU" dirty="0" err="1"/>
              <a:t>Эльконин</a:t>
            </a:r>
            <a:r>
              <a:rPr lang="ru-RU" dirty="0"/>
              <a:t>, Н.А. </a:t>
            </a:r>
            <a:r>
              <a:rPr lang="ru-RU" dirty="0" err="1"/>
              <a:t>Менчинская</a:t>
            </a:r>
            <a:r>
              <a:rPr lang="ru-RU" dirty="0"/>
              <a:t>, А.А. </a:t>
            </a:r>
            <a:r>
              <a:rPr lang="ru-RU" dirty="0" err="1"/>
              <a:t>Люблинская</a:t>
            </a:r>
            <a:r>
              <a:rPr lang="ru-RU" dirty="0"/>
              <a:t>, А.В. Запорожец, </a:t>
            </a:r>
            <a:r>
              <a:rPr lang="ru-RU" dirty="0" err="1"/>
              <a:t>Л.А.Венгер</a:t>
            </a:r>
            <a:r>
              <a:rPr lang="ru-RU" dirty="0"/>
              <a:t>, А.П. Усова, Н.П. </a:t>
            </a:r>
            <a:r>
              <a:rPr lang="ru-RU" dirty="0" err="1"/>
              <a:t>Сакулина</a:t>
            </a:r>
            <a:r>
              <a:rPr lang="ru-RU" dirty="0"/>
              <a:t>, Н.А. Ветлугина, А.А. Смоленцева, Е.А. </a:t>
            </a:r>
            <a:r>
              <a:rPr lang="ru-RU" dirty="0" err="1"/>
              <a:t>Флерина</a:t>
            </a:r>
            <a:r>
              <a:rPr lang="ru-RU" dirty="0"/>
              <a:t>, Е.Ф. Проскура, Э. Пилюгина, </a:t>
            </a:r>
            <a:r>
              <a:rPr lang="ru-RU" dirty="0" err="1"/>
              <a:t>В.С.Мухина</a:t>
            </a:r>
            <a:r>
              <a:rPr lang="ru-RU" dirty="0"/>
              <a:t>, З.М. Истомина, Н.Н. </a:t>
            </a:r>
            <a:r>
              <a:rPr lang="ru-RU" dirty="0" err="1"/>
              <a:t>Поддъяков</a:t>
            </a:r>
            <a:r>
              <a:rPr lang="ru-RU" dirty="0"/>
              <a:t>, Р.С. Буре, ТС. Комарова, Я.А. Коменский, И.Г Песталоцци, К.Д. Ушинский, Л.Н. Толстой, В.И. Водовозов, Ф. </a:t>
            </a:r>
            <a:r>
              <a:rPr lang="ru-RU" dirty="0" err="1"/>
              <a:t>Фребель</a:t>
            </a:r>
            <a:r>
              <a:rPr lang="ru-RU" dirty="0"/>
              <a:t>, М. </a:t>
            </a:r>
            <a:r>
              <a:rPr lang="ru-RU" dirty="0" err="1"/>
              <a:t>Монтессори</a:t>
            </a:r>
            <a:r>
              <a:rPr lang="ru-RU" dirty="0"/>
              <a:t>, В.А. </a:t>
            </a:r>
            <a:r>
              <a:rPr lang="ru-RU" dirty="0" err="1"/>
              <a:t>Кемниц</a:t>
            </a:r>
            <a:r>
              <a:rPr lang="ru-RU" dirty="0"/>
              <a:t>, В.А..</a:t>
            </a:r>
          </a:p>
        </p:txBody>
      </p:sp>
      <p:pic>
        <p:nvPicPr>
          <p:cNvPr id="8194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6959" y="260648"/>
            <a:ext cx="484130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67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младшей группе начинают специальную работу по формированию элементарных математических представлений, закладывают основы математического развития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4320480"/>
          </a:xfrm>
        </p:spPr>
        <p:txBody>
          <a:bodyPr/>
          <a:lstStyle/>
          <a:p>
            <a:r>
              <a:rPr lang="ru-RU" dirty="0"/>
              <a:t>Занятия по развитию математических представлений детей проводится с сентября месяца в определенный день недели. Продолжительность занятия – 12 – 15 минут. Новые знания ребенок усваивает на основе непосредственного восприятия, когда следит за действиями педагога, слушает его пояснения и указания и сам действует с дидактическим материалом.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4428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1087" y="581448"/>
            <a:ext cx="5735037" cy="4828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Внимание у детей 3 – 4 лет непроизвольное, неустойчивое, способность запоминать характеризуется непреднамеренностью. Поэтому на занятиях широко используются игровые приемы и дидактические игры. Они организуются так, чтобы по возможности в действии одновременно участвовали все дети и им не приходилось ждать своей очереди. Проводятся игры, связанные с активными движениями: ходьбой и бегом. </a:t>
            </a:r>
          </a:p>
        </p:txBody>
      </p:sp>
      <p:pic>
        <p:nvPicPr>
          <p:cNvPr id="2050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6632"/>
            <a:ext cx="460851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12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Большое значение придается работе детей с дидактическим материалом. Малыши уже способны выполнять довольно сложные действия в определенной последовательности. Однако, если ребенок не справляется с заданием, работает непроизводительно, он быстро теряет к нему интерес, утомляется и отвлекается от работы. Учитывая это, педагог дает детям образец каждого нового способа действия. Стремясь предупредить возможные ошибки, он показывает все приемы работы и детально разъясняет последовательность действий. </a:t>
            </a:r>
          </a:p>
        </p:txBody>
      </p:sp>
      <p:pic>
        <p:nvPicPr>
          <p:cNvPr id="1027" name="Picture 3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482453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8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Наиболее сложным для малышей является отражение в речи математических связей и отношений, так как здесь требуется умение строить не только простые, но и сложные предложения. Воспитатель дает образец ответа. Если ребенок затрудняется, педагог может начать фразу-ответ, а ребенок ее закончит.</a:t>
            </a:r>
          </a:p>
        </p:txBody>
      </p:sp>
      <p:pic>
        <p:nvPicPr>
          <p:cNvPr id="5122" name="Picture 2" descr="C:\Users\ADMIN\AppData\Local\Microsoft\Windows\Temporary Internet Files\Content.IE5\2DETDU5B\logo_grow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96855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81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760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Тема: Возможности использования игровых приемов в развитии элементарных математических представлений у детей младшего возраста. </vt:lpstr>
      <vt:lpstr>Организация работы по формированию элементарных математических представлений в ДОУ.</vt:lpstr>
      <vt:lpstr>Слайд 3</vt:lpstr>
      <vt:lpstr>Слайд 4</vt:lpstr>
      <vt:lpstr>Слайд 5</vt:lpstr>
      <vt:lpstr>В младшей группе начинают специальную работу по формированию элементарных математических представлений, закладывают основы математического развития детей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Возможности использования игровых приемов в развитии элементарных математических представлений у детей младшего возраста. </dc:title>
  <dc:creator>Руслан</dc:creator>
  <cp:lastModifiedBy>Король</cp:lastModifiedBy>
  <cp:revision>5</cp:revision>
  <dcterms:created xsi:type="dcterms:W3CDTF">2015-02-05T12:28:33Z</dcterms:created>
  <dcterms:modified xsi:type="dcterms:W3CDTF">2016-03-06T10:41:08Z</dcterms:modified>
</cp:coreProperties>
</file>