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71" r:id="rId11"/>
    <p:sldId id="266" r:id="rId12"/>
    <p:sldId id="272" r:id="rId13"/>
    <p:sldId id="281" r:id="rId14"/>
    <p:sldId id="270" r:id="rId15"/>
    <p:sldId id="268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1" d="100"/>
          <a:sy n="101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7422-99E3-4D35-BB90-BE63D35A2B68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0F41-2495-48B9-9F20-9E35951DF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1CC8-9294-4EDA-95C5-17813E55C588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6B35-107A-4EBF-A684-28277CF5E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A92D-E6BD-4490-B923-936DFCD89A9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5AAA-6089-4467-AEEB-058819C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5D08-1B87-4556-B41E-41ED6E20BE0D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37F8-6EE0-430B-AE43-A3B71206F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AE16-8016-4798-A610-ED7D9F9DC064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5FC3-ABF1-4AE4-8627-A06368663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8E05-0B90-415E-BEDF-4DEB4B41EFE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85AD-50FF-42A3-A8F8-C021A9F5B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9B00-6B54-4FD3-817B-88898A9D405B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77DA-8753-4FC2-9F87-B2BC8A61E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81B6-40FA-4E34-97E7-16273832E972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866D-A17C-42BC-85C4-4AC9DAD56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2ABB-1C95-4F96-8BCF-BD61736B333B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8FE7-7151-47C1-8A64-985D7E445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EC5D-5C54-4865-B49A-E406E490CD54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2A49-C85A-4872-8A9F-176619924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1454-3BD0-43E8-8393-B2EF5CECD76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98E2-8B32-474F-9239-B860806A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11AB-09A3-412F-AF80-B90962EFCDB1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CBD3-0E9C-428D-8113-D315CEB13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D7CA-38EE-40AE-A375-8D2ABA50CDD3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6ED3-0ED3-4763-AC64-85CE4EEA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E7C922-9131-4932-8401-8B5688A7F660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46D61-CCDC-4F67-BE1A-BF9839F8D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1600" y="757660"/>
            <a:ext cx="8229600" cy="940965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солнышке тепло, </a:t>
            </a:r>
            <a:b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матери-добро!»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4"/>
          <p:cNvSpPr>
            <a:spLocks noGrp="1"/>
          </p:cNvSpPr>
          <p:nvPr>
            <p:ph idx="1"/>
          </p:nvPr>
        </p:nvSpPr>
        <p:spPr>
          <a:xfrm>
            <a:off x="5003800" y="3789363"/>
            <a:ext cx="3683000" cy="233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Автор: Рябцева Жанна Петровна, воспитатель ВКК</a:t>
            </a:r>
          </a:p>
        </p:txBody>
      </p:sp>
      <p:pic>
        <p:nvPicPr>
          <p:cNvPr id="15363" name="Picture 2" descr="F:\День матери\фото мам през\17db19cce8f0323aee533e37d79f6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3573462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latin typeface="Times New Roman" pitchFamily="18" charset="0"/>
              </a:rPr>
              <a:t/>
            </a:r>
            <a:br>
              <a:rPr lang="ru-RU" sz="5400" b="1" smtClean="0">
                <a:latin typeface="Times New Roman" pitchFamily="18" charset="0"/>
              </a:rPr>
            </a:br>
            <a:endParaRPr lang="ru-RU" sz="5400" b="1" smtClean="0">
              <a:latin typeface="Times New Roman" pitchFamily="18" charset="0"/>
            </a:endParaRPr>
          </a:p>
        </p:txBody>
      </p:sp>
      <p:sp>
        <p:nvSpPr>
          <p:cNvPr id="24578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8313" y="260350"/>
            <a:ext cx="8229600" cy="19446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12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</a:rPr>
              <a:t>                </a:t>
            </a:r>
            <a:r>
              <a:rPr lang="ru-RU" sz="2800" b="1" smtClean="0">
                <a:latin typeface="Times New Roman" pitchFamily="18" charset="0"/>
              </a:rPr>
              <a:t>Дидактические игры: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                                «Ласковые слова для мамочки»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                               «Мамины заботы»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                               «Мамы всякие важны! Мамы всякие нужны!»</a:t>
            </a:r>
          </a:p>
        </p:txBody>
      </p:sp>
      <p:pic>
        <p:nvPicPr>
          <p:cNvPr id="24579" name="Picture 4" descr="8447877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708275"/>
            <a:ext cx="4205287" cy="2814638"/>
          </a:xfrm>
        </p:spPr>
      </p:pic>
      <p:pic>
        <p:nvPicPr>
          <p:cNvPr id="24580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4033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Рисование портрета мамы</a:t>
            </a:r>
          </a:p>
        </p:txBody>
      </p:sp>
      <p:pic>
        <p:nvPicPr>
          <p:cNvPr id="2560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4038600" cy="3028950"/>
          </a:xfrm>
        </p:spPr>
      </p:pic>
      <p:pic>
        <p:nvPicPr>
          <p:cNvPr id="2560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  <p:pic>
        <p:nvPicPr>
          <p:cNvPr id="25604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945063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8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Участвовали в районном конкурсе рисунков «Маме посвящается»</a:t>
            </a:r>
          </a:p>
        </p:txBody>
      </p:sp>
      <p:pic>
        <p:nvPicPr>
          <p:cNvPr id="26626" name="Picture 14" descr="DSCN4295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4292600"/>
            <a:ext cx="2914650" cy="2185988"/>
          </a:xfrm>
        </p:spPr>
      </p:pic>
      <p:pic>
        <p:nvPicPr>
          <p:cNvPr id="26627" name="Picture 15" descr="DSCN429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484313"/>
            <a:ext cx="1639887" cy="2185987"/>
          </a:xfrm>
        </p:spPr>
      </p:pic>
      <p:pic>
        <p:nvPicPr>
          <p:cNvPr id="26628" name="Picture 16" descr="DSCN4299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627313" y="1628775"/>
            <a:ext cx="1641475" cy="2187575"/>
          </a:xfrm>
        </p:spPr>
      </p:pic>
      <p:pic>
        <p:nvPicPr>
          <p:cNvPr id="26629" name="Picture 17" descr="DSCN4300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16463" y="1628775"/>
            <a:ext cx="1641475" cy="2187575"/>
          </a:xfrm>
        </p:spPr>
      </p:pic>
      <p:pic>
        <p:nvPicPr>
          <p:cNvPr id="26630" name="Picture 18" descr="DSCN42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1628775"/>
            <a:ext cx="186213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797425"/>
            <a:ext cx="1295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4724400"/>
            <a:ext cx="13747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Изготавливали подарки для мам.</a:t>
            </a:r>
          </a:p>
        </p:txBody>
      </p:sp>
      <p:pic>
        <p:nvPicPr>
          <p:cNvPr id="27650" name="Picture 4" descr="DSCN26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656431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Изготовление стенгазеты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4288" y="1600200"/>
            <a:ext cx="6575425" cy="45259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Музыкальная деятельность.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Разучивали песни о маме: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«Мамина улыбка»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«Мамочка милая, мама моя»</a:t>
            </a:r>
          </a:p>
        </p:txBody>
      </p:sp>
      <p:pic>
        <p:nvPicPr>
          <p:cNvPr id="29701" name="Picture 7" descr="DSCN4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44675"/>
            <a:ext cx="49672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Итоговое мероприятие недели. 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Совместный праздник взрослых и детей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«День матери в детском саду»</a:t>
            </a:r>
            <a:r>
              <a:rPr lang="ru-RU" sz="4000" smtClean="0"/>
              <a:t> </a:t>
            </a:r>
          </a:p>
        </p:txBody>
      </p:sp>
      <p:pic>
        <p:nvPicPr>
          <p:cNvPr id="30722" name="Picture 4" descr="DSCN4572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773238"/>
            <a:ext cx="6034088" cy="4525962"/>
          </a:xfrm>
        </p:spPr>
      </p:pic>
      <p:pic>
        <p:nvPicPr>
          <p:cNvPr id="30723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445125"/>
            <a:ext cx="12287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smtClean="0">
                <a:latin typeface="Times New Roman" pitchFamily="18" charset="0"/>
              </a:rPr>
              <a:t>Цель мероприятия</a:t>
            </a:r>
            <a:r>
              <a:rPr lang="ru-RU" sz="2000" b="1" smtClean="0">
                <a:latin typeface="Times New Roman" pitchFamily="18" charset="0"/>
              </a:rPr>
              <a:t>: совместно с родителями и детьми отпраздновать День матери, создать  всем радостное настроение.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Для реализации этих целей были организованны поздравления для мам в виде: </a:t>
            </a:r>
            <a:r>
              <a:rPr lang="ru-RU" sz="3200" b="1" smtClean="0">
                <a:latin typeface="Times New Roman" pitchFamily="18" charset="0"/>
              </a:rPr>
              <a:t>ПЕСЕН</a:t>
            </a:r>
            <a:r>
              <a:rPr lang="ru-RU" sz="3200" b="1" smtClean="0"/>
              <a:t>,</a:t>
            </a:r>
            <a:r>
              <a:rPr lang="ru-RU" sz="4000" smtClean="0"/>
              <a:t> </a:t>
            </a:r>
          </a:p>
        </p:txBody>
      </p:sp>
      <p:pic>
        <p:nvPicPr>
          <p:cNvPr id="31747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084763"/>
            <a:ext cx="151606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492375"/>
            <a:ext cx="54705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СТИХОВ.</a:t>
            </a:r>
            <a:r>
              <a:rPr lang="ru-RU" smtClean="0"/>
              <a:t> </a:t>
            </a:r>
          </a:p>
        </p:txBody>
      </p:sp>
      <p:pic>
        <p:nvPicPr>
          <p:cNvPr id="32770" name="Picture 6" descr="DSCN446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412875"/>
            <a:ext cx="4284662" cy="4824413"/>
          </a:xfrm>
        </p:spPr>
      </p:pic>
      <p:pic>
        <p:nvPicPr>
          <p:cNvPr id="32771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157788"/>
            <a:ext cx="13684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Проведены:  </a:t>
            </a:r>
            <a:r>
              <a:rPr lang="ru-RU" b="1" smtClean="0">
                <a:latin typeface="Times New Roman" pitchFamily="18" charset="0"/>
              </a:rPr>
              <a:t>КОНКУРСЫ</a:t>
            </a:r>
            <a:r>
              <a:rPr lang="ru-RU" smtClean="0"/>
              <a:t> </a:t>
            </a:r>
          </a:p>
        </p:txBody>
      </p:sp>
      <p:pic>
        <p:nvPicPr>
          <p:cNvPr id="33794" name="Picture 6" descr="DSCN448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3600450" cy="2700338"/>
          </a:xfrm>
        </p:spPr>
      </p:pic>
      <p:pic>
        <p:nvPicPr>
          <p:cNvPr id="33795" name="Picture 7" descr="DSCN452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628775"/>
            <a:ext cx="3276600" cy="2706688"/>
          </a:xfrm>
        </p:spPr>
      </p:pic>
      <p:pic>
        <p:nvPicPr>
          <p:cNvPr id="33796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868863"/>
            <a:ext cx="1371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868863"/>
            <a:ext cx="14446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2001838"/>
          </a:xfrm>
        </p:spPr>
        <p:txBody>
          <a:bodyPr/>
          <a:lstStyle/>
          <a:p>
            <a:pPr eaLnBrk="1" hangingPunct="1"/>
            <a:r>
              <a:rPr lang="ru-RU" sz="1800" b="1" i="1" smtClean="0"/>
              <a:t>"Самое прекрасное слово на земле – мама. Это первое слово, которое произносит человек, и звучит оно на всех языках одинаково нежно. У мамы самые добрые и ласковые руки, они все умеют. У мамы самое верное и чуткое сердце – в нем никогда не гаснет любовь, оно ни к чему не остается равнодушным. И сколько бы ни было тебе лет, тебе всегда нужна мать, ее ласка, ее взгляд. И чем больше твоя любовь к матери. Тем радостнее и светлее жизнь. "  З. Воскресенская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4475163" cy="4319587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Среди многочисленных праздников, отмечаемых в нашей стране, День матери занимает особое место. Это праздник, к которому никто не может остаться равнодушным. В этот день хочется сказать слова благодарности всем матерям, которые дарят детям любовь, добро, нежность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ласку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нашем детском саду  этому празднику была  посвящена целая тематическая неделя. Поэтому в нашей группе и был реализован проект «При  солнышке тепло – при матери добро!»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16387" name="Picture 2" descr="F:\День матери\фото мам през\70559cce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636838"/>
            <a:ext cx="3490912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Times New Roman" pitchFamily="18" charset="0"/>
              </a:rPr>
              <a:t>ТАНЦЕВАЛЬНО-ИГРОВЫЕ МЕРОПРИЯТИЯ</a:t>
            </a:r>
          </a:p>
        </p:txBody>
      </p:sp>
      <p:pic>
        <p:nvPicPr>
          <p:cNvPr id="34818" name="Picture 9" descr="DSCN454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3384550" cy="2538412"/>
          </a:xfrm>
        </p:spPr>
      </p:pic>
      <p:pic>
        <p:nvPicPr>
          <p:cNvPr id="34819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61025"/>
            <a:ext cx="10128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7" descr="DSCN44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78936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В заключении дети вручили мамам  памятные медали.</a:t>
            </a:r>
          </a:p>
        </p:txBody>
      </p:sp>
      <p:pic>
        <p:nvPicPr>
          <p:cNvPr id="35842" name="Picture 8" descr="DSCN456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773238"/>
            <a:ext cx="3395663" cy="4525962"/>
          </a:xfrm>
        </p:spPr>
      </p:pic>
      <p:pic>
        <p:nvPicPr>
          <p:cNvPr id="35843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300663"/>
            <a:ext cx="10810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2009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Берегите своих матерей!</a:t>
            </a:r>
          </a:p>
        </p:txBody>
      </p:sp>
      <p:sp>
        <p:nvSpPr>
          <p:cNvPr id="36866" name="Rectangle 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419850" cy="48529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Берегите своих матерей,                 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Как цветы от холодной вьюги,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Их любовь во сто крат горячей,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Чем друзей и любимой подруги.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Материнской любви не объять,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В летний зной, и в пургу, и в стужу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Она все Вам готова отдать,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Все до грамма... И даже душу.</a:t>
            </a:r>
            <a:br>
              <a:rPr lang="ru-RU" sz="1400" b="1" smtClean="0">
                <a:latin typeface="Times New Roman" pitchFamily="18" charset="0"/>
              </a:rPr>
            </a:br>
            <a:endParaRPr lang="ru-RU" sz="1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Берегите своих матерей,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Вам их ласки никто не заменит,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Среди пасмурных жизни дней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Кто поймет Вас и кто оценит.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Кто возьмет на себя всю боль,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Все терзанья души и муки,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Мать не даст вместо хлеба соль,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Мать всегда к Вам протянет руки.</a:t>
            </a:r>
            <a:br>
              <a:rPr lang="ru-RU" sz="1400" b="1" smtClean="0">
                <a:latin typeface="Times New Roman" pitchFamily="18" charset="0"/>
              </a:rPr>
            </a:br>
            <a:endParaRPr lang="ru-RU" sz="1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Не оставьте их без участья,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Берегите всегда их, дети,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Ведь не может быть полного счастья,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Если матери нет на свете...</a:t>
            </a:r>
          </a:p>
        </p:txBody>
      </p:sp>
      <p:pic>
        <p:nvPicPr>
          <p:cNvPr id="36867" name="Picture 19" descr="Fotolia_21077646_M1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700213"/>
            <a:ext cx="4759325" cy="33655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Информационно-творческий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неделя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воспитывать уважение и заботу, оказывать бережное отношение, желание помочь и делать приятное маме, самому дорогому человеку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обобщить знания детей дошкольного возраста о международном празднике «День матери»;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побудить детей выразить благодарность своим матерям за заботу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инициативность и творчество у детей дошкольного возраста;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доброжелательное общение детей в играх, продуктивной совместной деятельности между сверстниками  и  взрослыми;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коммуникативные навыки детей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0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652963"/>
            <a:ext cx="23812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4464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Существует мнение, что ребенок изначально любит свою мать, и нет необходимости развивать это чувство в нем. Но если ребенок не приобретет в первые годы своей жизни опыта сопереживания, заботы о самом близком человеке, вряд ли он вырастет чутким и внимательным. Недаром народная мудрость гласит: "Сердце матери - в детях, а сердце ребенка ­в игрушках и камешках".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 современном обществе остро стоит вопрос связи поколений, поэтому в дошкольных учреждениях стало необходимо "обучать" взаимопониманию родителей и детей.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 дошкольном учреждении работа по воспитанию любви к матери должна проводиться с детьми всех возрастных группах ,но особое внимание необходимо уделять старшему дошкольному возрасту - именно в этом возрасте дети начинают активно осваивать нормы морали, у них формируются нравственные основы. </a:t>
            </a:r>
          </a:p>
        </p:txBody>
      </p:sp>
      <p:pic>
        <p:nvPicPr>
          <p:cNvPr id="18434" name="Picture 3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552950"/>
            <a:ext cx="1706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755650" y="692150"/>
          <a:ext cx="7272338" cy="5976938"/>
        </p:xfrm>
        <a:graphic>
          <a:graphicData uri="http://schemas.openxmlformats.org/drawingml/2006/table">
            <a:tbl>
              <a:tblPr/>
              <a:tblGrid>
                <a:gridCol w="3636963"/>
                <a:gridCol w="3635375"/>
              </a:tblGrid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Этапы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этап. Организационный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Беседа о мамах и о том, что Указом Президента РФ в 1998г. был установлен праздник «День Матери в Российской Федерации», который отмечается в последнее воскресенье ноября.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Совместное с детьми размышление о проведении праздника для мам.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Решение: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провести праздник в последнюю пятницу ноября.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этап. Предварительный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Просмотр иллюстраций, видеороликов о мамах.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стихов: (Е. Благинина. «Посидим в тишине», Г. Виеру. «Мамин день», Я. Аким. «Мама», Е. Благинина. «Вот какая мама»и др.)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Разучивание пословиц и поговорок о матери.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С/р игра «Семья»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 «Узнай и назови»; «Кем работает моя мама?»; «Ласковые слова для мамы»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 портретов для мам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Просмотр мультфильма «Мама для мамонтёнка»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Подборка фото мам с детьми для стенгазеты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этап. Практический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Разучивание стихов  о маме к празднику;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Разучивание песен «Мамина улыбка», «Мамочка милая, мама моя»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Изготовление медалей для мам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Подготовка атрибутов для конкурсов.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Подборка музыкальных файлов для праздника.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этап. Заключительный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Совместный  праздник родителей с детьми «День матери в детском саду»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Оформление стенгазеты «Нежные, добрые, любимые самые!»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720" marR="427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8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5275" y="5445125"/>
            <a:ext cx="12287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5194300" cy="5113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Обогащение знаний детей о роли мамы в их жизни, через раскрытие образа матери в поэзии, в живописи, музыке, художественной литературе.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Воспитание заботливого, уважительного отношения к маме.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Совершенствование уровня накопленных практических навыков детей и родителей: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начал словотворчества,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художественного вкуса детей и взрослых,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в продуктивной и в музыкальной деятельности,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совершенствование стиля партнёрских отношений.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F:\День матери\фото мам през\images-cms-image-000024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763" y="42926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12875"/>
            <a:ext cx="237966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Реализация проекта.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Проводились беседы: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Беседа о мамах и о том, что Указом Президента РФ в 1998г. был установлен праздник «День Матери в Российской Федерации», который отмечается в последнее воскресенье ноября.</a:t>
            </a:r>
            <a:endParaRPr lang="ru-RU" sz="240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«Профессии наших мам»</a:t>
            </a:r>
          </a:p>
          <a:p>
            <a:pPr marL="0" indent="0" eaLnBrk="1" hangingPunct="1"/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«Легко ли быть мамой?»</a:t>
            </a:r>
          </a:p>
          <a:p>
            <a:pPr marL="0" indent="0" eaLnBrk="1" hangingPunct="1"/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«Каждому нужна мама»</a:t>
            </a:r>
            <a:endParaRPr lang="ru-RU" sz="2400" smtClean="0">
              <a:latin typeface="Arial" charset="0"/>
              <a:cs typeface="Times New Roman" pitchFamily="18" charset="0"/>
            </a:endParaRPr>
          </a:p>
          <a:p>
            <a:pPr marL="0" indent="0" eaLnBrk="1" hangingPunct="1"/>
            <a:endParaRPr lang="ru-RU" smtClean="0"/>
          </a:p>
        </p:txBody>
      </p:sp>
      <p:pic>
        <p:nvPicPr>
          <p:cNvPr id="21507" name="Picture 2" descr="F:\День матери\фото мам през\5ebaabbb02669e7daff2ec79716b5e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563" y="3213100"/>
            <a:ext cx="26035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Знакомились с пословицами и поговорками о маме: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650" cy="23336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Нет такого дружка, как родимая матушка.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Нет друга нежнее матери.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солнце тепло, а при матери добро.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Материнская забота в огне не горит и в воде не тонет.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Материнская ласка конца не знает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матери ребенок до ста лет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дитенок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1" name="Picture 2" descr="F:\День матери\фото мам през\a360be6e935ead738a2de103383b88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789363"/>
            <a:ext cx="29083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221163"/>
            <a:ext cx="23812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«Дочки-матери»</a:t>
            </a:r>
          </a:p>
        </p:txBody>
      </p:sp>
      <p:pic>
        <p:nvPicPr>
          <p:cNvPr id="23554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628775"/>
            <a:ext cx="5256213" cy="4168775"/>
          </a:xfrm>
        </p:spPr>
      </p:pic>
      <p:pic>
        <p:nvPicPr>
          <p:cNvPr id="23555" name="Picture 2" descr="C:\Users\User\Desktop\9728-mother-day-icon-v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589588"/>
            <a:ext cx="939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849</Words>
  <Application>Microsoft Office PowerPoint</Application>
  <PresentationFormat>Экран (4:3)</PresentationFormat>
  <Paragraphs>110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Symbol</vt:lpstr>
      <vt:lpstr>Тема Office</vt:lpstr>
      <vt:lpstr>Слайд 1</vt:lpstr>
      <vt:lpstr>"Самое прекрасное слово на земле – мама. Это первое слово, которое произносит человек, и звучит оно на всех языках одинаково нежно. У мамы самые добрые и ласковые руки, они все умеют. У мамы самое верное и чуткое сердце – в нем никогда не гаснет любовь, оно ни к чему не остается равнодушным. И сколько бы ни было тебе лет, тебе всегда нужна мать, ее ласка, ее взгляд. И чем больше твоя любовь к матери. Тем радостнее и светлее жизнь. "  З. Воскресенская </vt:lpstr>
      <vt:lpstr>Слайд 3</vt:lpstr>
      <vt:lpstr>Слайд 4</vt:lpstr>
      <vt:lpstr>Этапы реализации проекта:</vt:lpstr>
      <vt:lpstr>Ожидаемые результаты:</vt:lpstr>
      <vt:lpstr>Реализация проекта. Проводились беседы:</vt:lpstr>
      <vt:lpstr>Знакомились с пословицами и поговорками о маме:</vt:lpstr>
      <vt:lpstr>Игровая деятельность: Сюжетно-ролевая игра  «Дочки-матери»</vt:lpstr>
      <vt:lpstr> </vt:lpstr>
      <vt:lpstr>Продуктивная деятельность: Рисование портрета мамы</vt:lpstr>
      <vt:lpstr>Участвовали в районном конкурсе рисунков «Маме посвящается»</vt:lpstr>
      <vt:lpstr>Изготавливали подарки для мам.</vt:lpstr>
      <vt:lpstr>Изготовление стенгазеты</vt:lpstr>
      <vt:lpstr>Музыкальная деятельность. Разучивали песни о маме: «Мамина улыбка»  «Мамочка милая, мама моя»</vt:lpstr>
      <vt:lpstr>Итоговое мероприятие недели.  Совместный праздник взрослых и детей «День матери в детском саду» </vt:lpstr>
      <vt:lpstr>Цель мероприятия: совместно с родителями и детьми отпраздновать День матери, создать  всем радостное настроение. Для реализации этих целей были организованны поздравления для мам в виде: ПЕСЕН, </vt:lpstr>
      <vt:lpstr>СТИХОВ. </vt:lpstr>
      <vt:lpstr>Проведены:  КОНКУРСЫ </vt:lpstr>
      <vt:lpstr>ТАНЦЕВАЛЬНО-ИГРОВЫЕ МЕРОПРИЯТИЯ</vt:lpstr>
      <vt:lpstr>В заключении дети вручили мамам  памятные медали.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2015-11-29T16:57:04Z</dcterms:created>
  <dcterms:modified xsi:type="dcterms:W3CDTF">2016-03-02T04:52:27Z</dcterms:modified>
</cp:coreProperties>
</file>