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4E0a8tAW6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ABbAytb4WK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tK5qzNZ8u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1-WhcDx_X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1r0wiBfGf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nUKkaI4ie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oVM1kx32AY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f1rfypY4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Юля</cp:lastModifiedBy>
  <cp:revision>1</cp:revision>
  <dcterms:created xsi:type="dcterms:W3CDTF">2016-03-03T17:47:33Z</dcterms:created>
  <dcterms:modified xsi:type="dcterms:W3CDTF">2016-03-03T17:54:01Z</dcterms:modified>
</cp:coreProperties>
</file>