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B4FB-1DB3-43A1-8BAC-5404FADFFCD7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9C47-6547-4375-82E0-F6A52D347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B4FB-1DB3-43A1-8BAC-5404FADFFCD7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9C47-6547-4375-82E0-F6A52D347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B4FB-1DB3-43A1-8BAC-5404FADFFCD7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9C47-6547-4375-82E0-F6A52D347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B4FB-1DB3-43A1-8BAC-5404FADFFCD7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9C47-6547-4375-82E0-F6A52D347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B4FB-1DB3-43A1-8BAC-5404FADFFCD7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9C47-6547-4375-82E0-F6A52D347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B4FB-1DB3-43A1-8BAC-5404FADFFCD7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9C47-6547-4375-82E0-F6A52D347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B4FB-1DB3-43A1-8BAC-5404FADFFCD7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9C47-6547-4375-82E0-F6A52D347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B4FB-1DB3-43A1-8BAC-5404FADFFCD7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9C47-6547-4375-82E0-F6A52D347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B4FB-1DB3-43A1-8BAC-5404FADFFCD7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9C47-6547-4375-82E0-F6A52D347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B4FB-1DB3-43A1-8BAC-5404FADFFCD7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9C47-6547-4375-82E0-F6A52D347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B4FB-1DB3-43A1-8BAC-5404FADFFCD7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9C47-6547-4375-82E0-F6A52D347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5B4FB-1DB3-43A1-8BAC-5404FADFFCD7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A9C47-6547-4375-82E0-F6A52D347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drei\Desktop\ДПИ мой\игр-дпи\gjel-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3528" y="908720"/>
            <a:ext cx="8568952" cy="55092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8800" b="1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Юный </a:t>
            </a:r>
          </a:p>
          <a:p>
            <a:pPr algn="ctr"/>
            <a:endParaRPr lang="ru-RU" sz="8800" b="1" dirty="0" smtClean="0">
              <a:ln>
                <a:solidFill>
                  <a:schemeClr val="tx2"/>
                </a:solidFill>
              </a:ln>
              <a:solidFill>
                <a:srgbClr val="C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Bookman Old Style" pitchFamily="18" charset="0"/>
            </a:endParaRPr>
          </a:p>
          <a:p>
            <a:pPr algn="ctr"/>
            <a:endParaRPr lang="ru-RU" sz="8800" b="1" dirty="0" smtClean="0">
              <a:ln>
                <a:solidFill>
                  <a:schemeClr val="tx2"/>
                </a:solidFill>
              </a:ln>
              <a:solidFill>
                <a:srgbClr val="C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ookman Old Style" pitchFamily="18" charset="0"/>
            </a:endParaRPr>
          </a:p>
          <a:p>
            <a:pPr algn="ctr"/>
            <a:r>
              <a:rPr lang="ru-RU" sz="8800" b="1" dirty="0" smtClean="0">
                <a:ln>
                  <a:solidFill>
                    <a:schemeClr val="tx2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реставратор</a:t>
            </a:r>
            <a:endParaRPr lang="ru-RU" sz="8800" b="1" dirty="0">
              <a:ln>
                <a:solidFill>
                  <a:schemeClr val="tx2"/>
                </a:solidFill>
              </a:ln>
              <a:solidFill>
                <a:srgbClr val="C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drei\Desktop\ДПИ мой\игр-дпи\e472045187-odezhda-futbolka-gzhel-n4710-e1401792314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779912" y="476672"/>
            <a:ext cx="5652120" cy="193899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r"/>
            <a:r>
              <a:rPr lang="ru-RU" sz="6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Гжельская      роза</a:t>
            </a:r>
            <a:endParaRPr lang="ru-RU" sz="6000" b="1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ndrei\Desktop\для АГАШКИ\сканирование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14128" y="3066392"/>
            <a:ext cx="3390480" cy="3683648"/>
          </a:xfrm>
          <a:prstGeom prst="rect">
            <a:avLst/>
          </a:prstGeom>
          <a:noFill/>
        </p:spPr>
      </p:pic>
      <p:pic>
        <p:nvPicPr>
          <p:cNvPr id="3076" name="Picture 4" descr="C:\Users\Andrei\Desktop\для АГАШКИ\сканирование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533261">
            <a:off x="4620890" y="3164086"/>
            <a:ext cx="3448199" cy="3545979"/>
          </a:xfrm>
          <a:prstGeom prst="rect">
            <a:avLst/>
          </a:prstGeom>
          <a:noFill/>
        </p:spPr>
      </p:pic>
      <p:pic>
        <p:nvPicPr>
          <p:cNvPr id="3077" name="Picture 5" descr="C:\Users\Andrei\Desktop\для АГАШКИ\сканирование0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916794" y="-89210"/>
            <a:ext cx="2952328" cy="3130748"/>
          </a:xfrm>
          <a:prstGeom prst="rect">
            <a:avLst/>
          </a:prstGeom>
          <a:noFill/>
        </p:spPr>
      </p:pic>
      <p:pic>
        <p:nvPicPr>
          <p:cNvPr id="3078" name="Picture 6" descr="C:\Users\Andrei\Desktop\для АГАШКИ\сканирование0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4608007" y="36003"/>
            <a:ext cx="2952326" cy="2880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</Words>
  <Application>Microsoft Office PowerPoint</Application>
  <PresentationFormat>Экран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Andrei</dc:creator>
  <cp:lastModifiedBy>Andrei</cp:lastModifiedBy>
  <cp:revision>10</cp:revision>
  <dcterms:created xsi:type="dcterms:W3CDTF">2014-12-27T16:38:10Z</dcterms:created>
  <dcterms:modified xsi:type="dcterms:W3CDTF">2016-03-08T06:34:31Z</dcterms:modified>
</cp:coreProperties>
</file>