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861B-B784-4C6C-B2FC-CEF98301E05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6DB-A1A4-4935-9674-8FB5EDFD4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861B-B784-4C6C-B2FC-CEF98301E05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6DB-A1A4-4935-9674-8FB5EDFD4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861B-B784-4C6C-B2FC-CEF98301E05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6DB-A1A4-4935-9674-8FB5EDFD4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861B-B784-4C6C-B2FC-CEF98301E05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6DB-A1A4-4935-9674-8FB5EDFD4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861B-B784-4C6C-B2FC-CEF98301E05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6DB-A1A4-4935-9674-8FB5EDFD4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861B-B784-4C6C-B2FC-CEF98301E05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6DB-A1A4-4935-9674-8FB5EDFD4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861B-B784-4C6C-B2FC-CEF98301E05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6DB-A1A4-4935-9674-8FB5EDFD4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861B-B784-4C6C-B2FC-CEF98301E05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6DB-A1A4-4935-9674-8FB5EDFD4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861B-B784-4C6C-B2FC-CEF98301E05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6DB-A1A4-4935-9674-8FB5EDFD4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861B-B784-4C6C-B2FC-CEF98301E05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6DB-A1A4-4935-9674-8FB5EDFD4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861B-B784-4C6C-B2FC-CEF98301E05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56DB-A1A4-4935-9674-8FB5EDFD4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B861B-B784-4C6C-B2FC-CEF98301E053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056DB-A1A4-4935-9674-8FB5EDFD4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512889"/>
          </a:xfrm>
        </p:spPr>
        <p:txBody>
          <a:bodyPr>
            <a:noAutofit/>
          </a:bodyPr>
          <a:lstStyle/>
          <a:p>
            <a:r>
              <a:rPr lang="ru-RU" sz="6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Ожоковонь</a:t>
            </a: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</a:t>
            </a: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-це </a:t>
            </a:r>
            <a:r>
              <a:rPr lang="ru-RU" sz="6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чись</a:t>
            </a: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6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Классонь</a:t>
            </a: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6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тев</a:t>
            </a: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b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Идем </a:t>
            </a:r>
            <a:r>
              <a:rPr lang="ru-RU" sz="6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ракшат</a:t>
            </a: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ru-RU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Все\Школа_работа\3 класс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501222" cy="712591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Все\Школа_работа\3 класс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-17370"/>
            <a:ext cx="7429552" cy="68753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Все\Школа_работа\3 класс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2145"/>
            <a:ext cx="9144000" cy="638585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Все\Школа_работа\3 класс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429784" cy="698393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Все\Школа_работа\3 класс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635924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Ракша – животное</a:t>
            </a:r>
          </a:p>
          <a:p>
            <a:pPr algn="ctr"/>
            <a:r>
              <a:rPr lang="ru-RU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Пуло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хвост</a:t>
            </a:r>
          </a:p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Ёжов – хитрый</a:t>
            </a:r>
          </a:p>
          <a:p>
            <a:pPr algn="ctr"/>
            <a:r>
              <a:rPr lang="ru-RU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Ривезь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лиса</a:t>
            </a:r>
          </a:p>
          <a:p>
            <a:pPr algn="ctr"/>
            <a:r>
              <a:rPr lang="ru-RU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Нумоло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заяц</a:t>
            </a:r>
          </a:p>
          <a:p>
            <a:pPr algn="ctr"/>
            <a:r>
              <a:rPr lang="ru-RU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Чеерь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мышь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629896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Кувака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длинный</a:t>
            </a:r>
          </a:p>
          <a:p>
            <a:pPr algn="ctr"/>
            <a:r>
              <a:rPr lang="ru-RU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Пшти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острый</a:t>
            </a:r>
          </a:p>
          <a:p>
            <a:pPr algn="ctr"/>
            <a:r>
              <a:rPr lang="ru-RU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Пейть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зубы</a:t>
            </a:r>
          </a:p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Пиле - ухо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241761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Сал – соль</a:t>
            </a:r>
          </a:p>
          <a:p>
            <a:pPr algn="ctr"/>
            <a:r>
              <a:rPr lang="ru-RU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Инзей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малина</a:t>
            </a:r>
          </a:p>
          <a:p>
            <a:pPr algn="ctr"/>
            <a:r>
              <a:rPr lang="ru-RU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Сэвинзе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съел</a:t>
            </a:r>
          </a:p>
          <a:p>
            <a:pPr algn="ctr"/>
            <a:r>
              <a:rPr lang="ru-RU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Тарад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ветка</a:t>
            </a:r>
          </a:p>
          <a:p>
            <a:pPr algn="ctr"/>
            <a:r>
              <a:rPr lang="ru-RU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Чавтано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постучим</a:t>
            </a:r>
          </a:p>
          <a:p>
            <a:pPr algn="ctr"/>
            <a:r>
              <a:rPr lang="ru-RU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Кинь-бути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чей-то</a:t>
            </a:r>
          </a:p>
          <a:p>
            <a:pPr algn="ctr"/>
            <a:r>
              <a:rPr lang="ru-RU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Адя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тестэ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пойдем отсюда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51587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Вастомазонок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G:\УРОКИ\3 класс\вол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43049"/>
            <a:ext cx="6700846" cy="502563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67151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</a:rPr>
              <a:t>Пондельник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 – понедельник</a:t>
            </a:r>
          </a:p>
          <a:p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</a:rPr>
              <a:t>Овторник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 – вторник</a:t>
            </a:r>
          </a:p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Середа – среда</a:t>
            </a:r>
          </a:p>
          <a:p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</a:rPr>
              <a:t>Цетьверьк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 – четверг</a:t>
            </a:r>
          </a:p>
          <a:p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</a:rPr>
              <a:t>Пеця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 – пятница</a:t>
            </a:r>
          </a:p>
          <a:p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</a:rPr>
              <a:t>Субута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 – суббота</a:t>
            </a:r>
          </a:p>
          <a:p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</a:rPr>
              <a:t>Недлячи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 – воскресенье</a:t>
            </a:r>
          </a:p>
          <a:p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</a:rPr>
              <a:t>Исяк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 – вчера</a:t>
            </a:r>
          </a:p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Ванды – завтра</a:t>
            </a:r>
          </a:p>
          <a:p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</a:rPr>
              <a:t>Тарго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 - неделя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500174"/>
            <a:ext cx="1744662" cy="1836738"/>
          </a:xfrm>
          <a:prstGeom prst="rect">
            <a:avLst/>
          </a:prstGeom>
          <a:noFill/>
        </p:spPr>
      </p:pic>
      <p:pic>
        <p:nvPicPr>
          <p:cNvPr id="4" name="Picture 3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3188" y="4514850"/>
            <a:ext cx="1806575" cy="15779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750099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chemeClr val="tx2"/>
                </a:solidFill>
              </a:rPr>
              <a:t>Мезе-бути</a:t>
            </a:r>
            <a:r>
              <a:rPr lang="ru-RU" sz="3600" dirty="0" smtClean="0">
                <a:solidFill>
                  <a:schemeClr val="tx2"/>
                </a:solidFill>
              </a:rPr>
              <a:t> — что-то</a:t>
            </a:r>
          </a:p>
          <a:p>
            <a:r>
              <a:rPr lang="ru-RU" sz="3600" dirty="0" err="1" smtClean="0">
                <a:solidFill>
                  <a:schemeClr val="tx2"/>
                </a:solidFill>
              </a:rPr>
              <a:t>Чиемс</a:t>
            </a:r>
            <a:r>
              <a:rPr lang="ru-RU" sz="3600" dirty="0" smtClean="0">
                <a:solidFill>
                  <a:schemeClr val="tx2"/>
                </a:solidFill>
              </a:rPr>
              <a:t> — бежать</a:t>
            </a:r>
          </a:p>
          <a:p>
            <a:r>
              <a:rPr lang="ru-RU" sz="3600" dirty="0" err="1" smtClean="0">
                <a:solidFill>
                  <a:schemeClr val="tx2"/>
                </a:solidFill>
              </a:rPr>
              <a:t>Латко</a:t>
            </a:r>
            <a:r>
              <a:rPr lang="ru-RU" sz="3600" dirty="0" smtClean="0">
                <a:solidFill>
                  <a:schemeClr val="tx2"/>
                </a:solidFill>
              </a:rPr>
              <a:t> — яма</a:t>
            </a:r>
          </a:p>
          <a:p>
            <a:r>
              <a:rPr lang="ru-RU" sz="3600" dirty="0" err="1" smtClean="0">
                <a:solidFill>
                  <a:schemeClr val="tx2"/>
                </a:solidFill>
              </a:rPr>
              <a:t>Тандавкс</a:t>
            </a:r>
            <a:r>
              <a:rPr lang="ru-RU" sz="3600" dirty="0" smtClean="0">
                <a:solidFill>
                  <a:schemeClr val="tx2"/>
                </a:solidFill>
              </a:rPr>
              <a:t> — страх, испуг</a:t>
            </a:r>
          </a:p>
          <a:p>
            <a:r>
              <a:rPr lang="ru-RU" sz="3600" dirty="0" err="1" smtClean="0">
                <a:solidFill>
                  <a:schemeClr val="tx2"/>
                </a:solidFill>
              </a:rPr>
              <a:t>Эзть</a:t>
            </a:r>
            <a:r>
              <a:rPr lang="ru-RU" sz="3600" dirty="0" smtClean="0">
                <a:solidFill>
                  <a:schemeClr val="tx2"/>
                </a:solidFill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</a:rPr>
              <a:t>фатя</a:t>
            </a:r>
            <a:r>
              <a:rPr lang="ru-RU" sz="3600" dirty="0" smtClean="0">
                <a:solidFill>
                  <a:schemeClr val="tx2"/>
                </a:solidFill>
              </a:rPr>
              <a:t> — не заметили</a:t>
            </a:r>
          </a:p>
          <a:p>
            <a:r>
              <a:rPr lang="ru-RU" sz="3600" dirty="0" err="1" smtClean="0">
                <a:solidFill>
                  <a:schemeClr val="tx2"/>
                </a:solidFill>
              </a:rPr>
              <a:t>Каршо</a:t>
            </a:r>
            <a:r>
              <a:rPr lang="ru-RU" sz="3600" dirty="0" smtClean="0">
                <a:solidFill>
                  <a:schemeClr val="tx2"/>
                </a:solidFill>
              </a:rPr>
              <a:t> — навстречу</a:t>
            </a:r>
          </a:p>
          <a:p>
            <a:r>
              <a:rPr lang="ru-RU" sz="3600" dirty="0" err="1" smtClean="0">
                <a:solidFill>
                  <a:schemeClr val="tx2"/>
                </a:solidFill>
              </a:rPr>
              <a:t>Кавонест</a:t>
            </a:r>
            <a:r>
              <a:rPr lang="ru-RU" sz="3600" dirty="0" smtClean="0">
                <a:solidFill>
                  <a:schemeClr val="tx2"/>
                </a:solidFill>
              </a:rPr>
              <a:t> — вдвоем</a:t>
            </a:r>
          </a:p>
          <a:p>
            <a:r>
              <a:rPr lang="ru-RU" sz="3600" dirty="0" err="1" smtClean="0">
                <a:solidFill>
                  <a:schemeClr val="tx2"/>
                </a:solidFill>
              </a:rPr>
              <a:t>Колмонест</a:t>
            </a:r>
            <a:r>
              <a:rPr lang="ru-RU" sz="3600" dirty="0" smtClean="0">
                <a:solidFill>
                  <a:schemeClr val="tx2"/>
                </a:solidFill>
              </a:rPr>
              <a:t> — втроем</a:t>
            </a:r>
          </a:p>
          <a:p>
            <a:r>
              <a:rPr lang="ru-RU" sz="3600" dirty="0" err="1" smtClean="0">
                <a:solidFill>
                  <a:schemeClr val="tx2"/>
                </a:solidFill>
              </a:rPr>
              <a:t>Ниленест</a:t>
            </a:r>
            <a:r>
              <a:rPr lang="ru-RU" sz="3600" dirty="0" smtClean="0">
                <a:solidFill>
                  <a:schemeClr val="tx2"/>
                </a:solidFill>
              </a:rPr>
              <a:t> — вчетвером</a:t>
            </a:r>
          </a:p>
          <a:p>
            <a:r>
              <a:rPr lang="ru-RU" sz="3600" dirty="0" err="1" smtClean="0">
                <a:solidFill>
                  <a:schemeClr val="tx2"/>
                </a:solidFill>
              </a:rPr>
              <a:t>Тозо</a:t>
            </a:r>
            <a:r>
              <a:rPr lang="ru-RU" sz="3600" dirty="0" smtClean="0">
                <a:solidFill>
                  <a:schemeClr val="tx2"/>
                </a:solidFill>
              </a:rPr>
              <a:t> — туда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539" y="142852"/>
            <a:ext cx="86911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</a:rPr>
              <a:t>Пелиця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tx2"/>
                </a:solidFill>
              </a:rPr>
              <a:t>— трусливый</a:t>
            </a:r>
          </a:p>
          <a:p>
            <a:r>
              <a:rPr lang="ru-RU" sz="3600" dirty="0" err="1" smtClean="0">
                <a:solidFill>
                  <a:schemeClr val="tx2"/>
                </a:solidFill>
              </a:rPr>
              <a:t>Сёрмав</a:t>
            </a:r>
            <a:r>
              <a:rPr lang="ru-RU" sz="3600" dirty="0" smtClean="0">
                <a:solidFill>
                  <a:schemeClr val="tx2"/>
                </a:solidFill>
              </a:rPr>
              <a:t> — серый</a:t>
            </a:r>
          </a:p>
          <a:p>
            <a:r>
              <a:rPr lang="ru-RU" sz="3600" dirty="0" err="1" smtClean="0">
                <a:solidFill>
                  <a:schemeClr val="tx2"/>
                </a:solidFill>
              </a:rPr>
              <a:t>Кежей</a:t>
            </a:r>
            <a:r>
              <a:rPr lang="ru-RU" sz="3600" dirty="0" smtClean="0">
                <a:solidFill>
                  <a:schemeClr val="tx2"/>
                </a:solidFill>
              </a:rPr>
              <a:t> — злой</a:t>
            </a:r>
          </a:p>
          <a:p>
            <a:r>
              <a:rPr lang="ru-RU" sz="3600" dirty="0" err="1" smtClean="0">
                <a:solidFill>
                  <a:schemeClr val="tx2"/>
                </a:solidFill>
              </a:rPr>
              <a:t>Пшти</a:t>
            </a:r>
            <a:r>
              <a:rPr lang="ru-RU" sz="3600" dirty="0" smtClean="0">
                <a:solidFill>
                  <a:schemeClr val="tx2"/>
                </a:solidFill>
              </a:rPr>
              <a:t> — острый</a:t>
            </a:r>
          </a:p>
          <a:p>
            <a:r>
              <a:rPr lang="ru-RU" sz="3600" dirty="0" err="1" smtClean="0">
                <a:solidFill>
                  <a:schemeClr val="tx2"/>
                </a:solidFill>
              </a:rPr>
              <a:t>Пупиця</a:t>
            </a:r>
            <a:r>
              <a:rPr lang="ru-RU" sz="3600" dirty="0" smtClean="0">
                <a:solidFill>
                  <a:schemeClr val="tx2"/>
                </a:solidFill>
              </a:rPr>
              <a:t> — колючий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Ракша — животное</a:t>
            </a:r>
          </a:p>
          <a:p>
            <a:r>
              <a:rPr lang="ru-RU" sz="3600" dirty="0" err="1" smtClean="0">
                <a:solidFill>
                  <a:schemeClr val="tx2"/>
                </a:solidFill>
              </a:rPr>
              <a:t>Пуло</a:t>
            </a:r>
            <a:r>
              <a:rPr lang="ru-RU" sz="3600" dirty="0" smtClean="0">
                <a:solidFill>
                  <a:schemeClr val="tx2"/>
                </a:solidFill>
              </a:rPr>
              <a:t> — хвост</a:t>
            </a:r>
          </a:p>
          <a:p>
            <a:r>
              <a:rPr lang="ru-RU" sz="3600" dirty="0" err="1" smtClean="0">
                <a:solidFill>
                  <a:schemeClr val="tx2"/>
                </a:solidFill>
              </a:rPr>
              <a:t>Пейть</a:t>
            </a:r>
            <a:r>
              <a:rPr lang="ru-RU" sz="3600" dirty="0" smtClean="0">
                <a:solidFill>
                  <a:schemeClr val="tx2"/>
                </a:solidFill>
              </a:rPr>
              <a:t> — зубы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Ёжов — хитрый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530" y="642918"/>
            <a:ext cx="86727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tx2"/>
                </a:solidFill>
              </a:rPr>
              <a:t>Стр. 24 упр. 5</a:t>
            </a:r>
          </a:p>
          <a:p>
            <a:endParaRPr lang="ru-RU" sz="5400" dirty="0" smtClean="0">
              <a:solidFill>
                <a:schemeClr val="tx2"/>
              </a:solidFill>
            </a:endParaRPr>
          </a:p>
          <a:p>
            <a:r>
              <a:rPr lang="ru-RU" sz="5400" dirty="0" err="1" smtClean="0">
                <a:solidFill>
                  <a:schemeClr val="tx2"/>
                </a:solidFill>
              </a:rPr>
              <a:t>Кодат</a:t>
            </a:r>
            <a:r>
              <a:rPr lang="ru-RU" sz="5400" dirty="0" smtClean="0">
                <a:solidFill>
                  <a:schemeClr val="tx2"/>
                </a:solidFill>
              </a:rPr>
              <a:t> </a:t>
            </a:r>
            <a:r>
              <a:rPr lang="ru-RU" sz="5400" dirty="0" err="1" smtClean="0">
                <a:solidFill>
                  <a:schemeClr val="tx2"/>
                </a:solidFill>
              </a:rPr>
              <a:t>содат</a:t>
            </a:r>
            <a:r>
              <a:rPr lang="ru-RU" sz="5400" dirty="0" smtClean="0">
                <a:solidFill>
                  <a:schemeClr val="tx2"/>
                </a:solidFill>
              </a:rPr>
              <a:t> идем </a:t>
            </a:r>
            <a:r>
              <a:rPr lang="ru-RU" sz="5400" dirty="0" err="1" smtClean="0">
                <a:solidFill>
                  <a:schemeClr val="tx2"/>
                </a:solidFill>
              </a:rPr>
              <a:t>ракшат</a:t>
            </a:r>
            <a:r>
              <a:rPr lang="ru-RU" sz="5400" dirty="0" smtClean="0">
                <a:solidFill>
                  <a:schemeClr val="tx2"/>
                </a:solidFill>
              </a:rPr>
              <a:t>?</a:t>
            </a:r>
          </a:p>
          <a:p>
            <a:r>
              <a:rPr lang="ru-RU" sz="5400" dirty="0" err="1" smtClean="0">
                <a:solidFill>
                  <a:schemeClr val="tx2"/>
                </a:solidFill>
              </a:rPr>
              <a:t>Мон</a:t>
            </a:r>
            <a:r>
              <a:rPr lang="ru-RU" sz="5400" dirty="0" smtClean="0">
                <a:solidFill>
                  <a:schemeClr val="tx2"/>
                </a:solidFill>
              </a:rPr>
              <a:t> </a:t>
            </a:r>
            <a:r>
              <a:rPr lang="ru-RU" sz="5400" dirty="0" err="1" smtClean="0">
                <a:solidFill>
                  <a:schemeClr val="tx2"/>
                </a:solidFill>
              </a:rPr>
              <a:t>содан</a:t>
            </a:r>
            <a:r>
              <a:rPr lang="ru-RU" sz="5400" dirty="0" smtClean="0">
                <a:solidFill>
                  <a:schemeClr val="tx2"/>
                </a:solidFill>
              </a:rPr>
              <a:t> </a:t>
            </a:r>
            <a:r>
              <a:rPr lang="ru-RU" sz="5400" dirty="0" err="1" smtClean="0">
                <a:solidFill>
                  <a:schemeClr val="tx2"/>
                </a:solidFill>
              </a:rPr>
              <a:t>истят</a:t>
            </a:r>
            <a:r>
              <a:rPr lang="ru-RU" sz="5400" dirty="0" smtClean="0">
                <a:solidFill>
                  <a:schemeClr val="tx2"/>
                </a:solidFill>
              </a:rPr>
              <a:t> идем </a:t>
            </a:r>
            <a:r>
              <a:rPr lang="ru-RU" sz="5400" dirty="0" err="1" smtClean="0">
                <a:solidFill>
                  <a:schemeClr val="tx2"/>
                </a:solidFill>
              </a:rPr>
              <a:t>ракшат</a:t>
            </a:r>
            <a:r>
              <a:rPr lang="ru-RU" sz="5400" dirty="0" smtClean="0">
                <a:solidFill>
                  <a:schemeClr val="tx2"/>
                </a:solidFill>
              </a:rPr>
              <a:t>…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539" y="142852"/>
            <a:ext cx="86911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Стр. 23, упр. 3</a:t>
            </a: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Выполняем письменно.</a:t>
            </a: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Самостоятельно переводим и отгадываем </a:t>
            </a:r>
            <a:r>
              <a:rPr lang="ru-RU" sz="3600" dirty="0" smtClean="0">
                <a:solidFill>
                  <a:srgbClr val="FF0000"/>
                </a:solidFill>
              </a:rPr>
              <a:t>загадки.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УРОКИ\3 класс\бел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357981" cy="63579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УРОКИ\3 класс\еж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143668" cy="63345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Все\Школа_работа\3 класс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7839568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183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Ожоковонь  20-це чись. Классонь тев. Идем ракшат.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Ожоковонь  6-це чи. Идем ракшат.</dc:title>
  <dc:creator>User</dc:creator>
  <cp:lastModifiedBy>Учитель</cp:lastModifiedBy>
  <cp:revision>25</cp:revision>
  <dcterms:created xsi:type="dcterms:W3CDTF">2014-10-05T14:41:11Z</dcterms:created>
  <dcterms:modified xsi:type="dcterms:W3CDTF">2015-10-20T08:55:13Z</dcterms:modified>
</cp:coreProperties>
</file>