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9" r:id="rId2"/>
    <p:sldId id="264" r:id="rId3"/>
    <p:sldId id="256" r:id="rId4"/>
    <p:sldId id="257" r:id="rId5"/>
    <p:sldId id="258" r:id="rId6"/>
    <p:sldId id="260" r:id="rId7"/>
    <p:sldId id="263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92" autoAdjust="0"/>
    <p:restoredTop sz="94660"/>
  </p:normalViewPr>
  <p:slideViewPr>
    <p:cSldViewPr>
      <p:cViewPr varScale="1">
        <p:scale>
          <a:sx n="103" d="100"/>
          <a:sy n="103" d="100"/>
        </p:scale>
        <p:origin x="-2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74A84-8578-468C-B192-FC428ACB7CA2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F8689-8AD1-4D89-927E-093FA9CB2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F8689-8AD1-4D89-927E-093FA9CB22A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642918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МБДОУ детский сад № 5 «Улыбка»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Городской  округ  Семеновский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По Нижегородской области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72198" y="4357694"/>
            <a:ext cx="21007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Выполнила семья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Софьи </a:t>
            </a:r>
            <a:r>
              <a:rPr lang="ru-RU" dirty="0" err="1" smtClean="0">
                <a:solidFill>
                  <a:schemeClr val="bg1"/>
                </a:solidFill>
              </a:rPr>
              <a:t>Кокуриной</a:t>
            </a:r>
            <a:endParaRPr lang="ru-RU" dirty="0" smtClean="0">
              <a:solidFill>
                <a:schemeClr val="bg1"/>
              </a:solidFill>
            </a:endParaRP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182" y="6215082"/>
            <a:ext cx="815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2016 г.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1928802"/>
            <a:ext cx="6643734" cy="1928826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Малыши и взрослые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287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778770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Цель: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Развитие познавательной активности.</a:t>
            </a:r>
          </a:p>
          <a:p>
            <a:pPr algn="ctr"/>
            <a:endParaRPr lang="ru-RU" sz="40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Задачи: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Обогащение знаний детей о процессе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роста щенка.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Воспитание любви к животным.</a:t>
            </a:r>
            <a:endParaRPr lang="ru-RU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562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8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3000372"/>
            <a:ext cx="4714876" cy="3536157"/>
          </a:xfrm>
          <a:prstGeom prst="ellipse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Рисунок 2" descr="IMG_20140125_1314403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00000">
            <a:off x="6474962" y="3144302"/>
            <a:ext cx="2214578" cy="3047997"/>
          </a:xfrm>
          <a:prstGeom prst="ellipse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Рисунок 3" descr="IMG_20150808_1525456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785794"/>
            <a:ext cx="1771902" cy="2952805"/>
          </a:xfrm>
          <a:prstGeom prst="ellipse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Рисунок 4" descr="IMG_20140418_214818358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1200000">
            <a:off x="509749" y="3236293"/>
            <a:ext cx="2136641" cy="3357562"/>
          </a:xfrm>
          <a:prstGeom prst="ellipse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57158" y="1142984"/>
            <a:ext cx="3976088" cy="76944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У НАС ЖИВЕТ</a:t>
            </a:r>
            <a:endParaRPr lang="ru-RU" sz="4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0593" y="857232"/>
            <a:ext cx="4303407" cy="769441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СОБАКА МИЛА</a:t>
            </a:r>
            <a:endParaRPr lang="ru-RU" sz="4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12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эст он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57166"/>
            <a:ext cx="2071702" cy="2581659"/>
          </a:xfrm>
          <a:prstGeom prst="ellipse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Рисунок 3" descr="IMG_20150808_1525456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357166"/>
            <a:ext cx="2200530" cy="2857519"/>
          </a:xfrm>
          <a:prstGeom prst="ellipse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643174" y="428604"/>
            <a:ext cx="1237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Папа Бест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57752" y="2643182"/>
            <a:ext cx="1460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Мама Мила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58016" y="4143380"/>
            <a:ext cx="193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ЩЕНОЧКИ!!!!!!!!</a:t>
            </a:r>
            <a:endParaRPr lang="ru-RU" dirty="0"/>
          </a:p>
        </p:txBody>
      </p:sp>
      <p:pic>
        <p:nvPicPr>
          <p:cNvPr id="8" name="Рисунок 7" descr="IMG_20151212_003022941 - копия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000232" y="3071810"/>
            <a:ext cx="4214824" cy="3371880"/>
          </a:xfrm>
          <a:prstGeom prst="ellipse">
            <a:avLst/>
          </a:prstGeom>
          <a:ln w="57150"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  <p:transition advTm="123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51212_003117561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785794"/>
            <a:ext cx="3428992" cy="2571744"/>
          </a:xfrm>
          <a:prstGeom prst="roundRect">
            <a:avLst/>
          </a:prstGeom>
        </p:spPr>
      </p:pic>
      <p:pic>
        <p:nvPicPr>
          <p:cNvPr id="4" name="Рисунок 3" descr="IMG_20151212_003041943 -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45315" y="869142"/>
            <a:ext cx="2500312" cy="3333749"/>
          </a:xfrm>
          <a:prstGeom prst="roundRect">
            <a:avLst/>
          </a:prstGeom>
        </p:spPr>
      </p:pic>
      <p:pic>
        <p:nvPicPr>
          <p:cNvPr id="6" name="Рисунок 5" descr="IMG_20151217_0014173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4262434" y="3238502"/>
            <a:ext cx="2857502" cy="3810003"/>
          </a:xfrm>
          <a:prstGeom prst="round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357166"/>
            <a:ext cx="6151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Маленькие щеночки с закрытыми глазками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4000504"/>
            <a:ext cx="2111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Спят с мамой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5715016"/>
            <a:ext cx="1379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Кушают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113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_19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14290"/>
            <a:ext cx="3559294" cy="2357454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20" y="1643050"/>
            <a:ext cx="442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Щеночки уже открыли глазки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ima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00562" y="3143248"/>
            <a:ext cx="4219685" cy="2928958"/>
          </a:xfrm>
          <a:prstGeom prst="roundRect">
            <a:avLst/>
          </a:prstGeom>
        </p:spPr>
      </p:pic>
      <p:pic>
        <p:nvPicPr>
          <p:cNvPr id="10" name="Рисунок 9" descr="DSC_194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142976" y="4572008"/>
            <a:ext cx="2789908" cy="1785950"/>
          </a:xfrm>
          <a:prstGeom prst="roundRect">
            <a:avLst/>
          </a:prstGeom>
        </p:spPr>
      </p:pic>
    </p:spTree>
    <p:custDataLst>
      <p:tags r:id="rId1"/>
    </p:custDataLst>
  </p:cSld>
  <p:clrMapOvr>
    <a:masterClrMapping/>
  </p:clrMapOvr>
  <p:transition advTm="99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214554"/>
            <a:ext cx="3647279" cy="2415730"/>
          </a:xfrm>
          <a:prstGeom prst="roundRect">
            <a:avLst/>
          </a:prstGeom>
        </p:spPr>
      </p:pic>
      <p:pic>
        <p:nvPicPr>
          <p:cNvPr id="3" name="Рисунок 2" descr="DSC_01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500042"/>
            <a:ext cx="3559293" cy="2357454"/>
          </a:xfrm>
          <a:prstGeom prst="round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224" y="928670"/>
            <a:ext cx="2557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Щеночки играют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DSC_01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714752"/>
            <a:ext cx="3423160" cy="2607948"/>
          </a:xfrm>
          <a:prstGeom prst="roundRect">
            <a:avLst/>
          </a:prstGeom>
        </p:spPr>
      </p:pic>
    </p:spTree>
    <p:custDataLst>
      <p:tags r:id="rId1"/>
    </p:custDataLst>
  </p:cSld>
  <p:clrMapOvr>
    <a:masterClrMapping/>
  </p:clrMapOvr>
  <p:transition advTm="96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_01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928670"/>
            <a:ext cx="3071834" cy="3310725"/>
          </a:xfrm>
          <a:prstGeom prst="ellipse">
            <a:avLst/>
          </a:prstGeom>
        </p:spPr>
      </p:pic>
      <p:pic>
        <p:nvPicPr>
          <p:cNvPr id="5" name="Рисунок 4" descr="DSC_01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1000108"/>
            <a:ext cx="2692152" cy="4154500"/>
          </a:xfrm>
          <a:prstGeom prst="ellipse">
            <a:avLst/>
          </a:prstGeom>
        </p:spPr>
      </p:pic>
      <p:pic>
        <p:nvPicPr>
          <p:cNvPr id="6" name="Рисунок 5" descr="DSC_014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571736" y="3071810"/>
            <a:ext cx="3952766" cy="3487300"/>
          </a:xfrm>
          <a:prstGeom prst="ellipse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28860" y="357166"/>
            <a:ext cx="44855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Щеночки уже большие</a:t>
            </a:r>
            <a:endParaRPr lang="ru-RU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70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5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2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7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3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117</TotalTime>
  <Words>75</Words>
  <PresentationFormat>Экран (4:3)</PresentationFormat>
  <Paragraphs>26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17</cp:revision>
  <dcterms:created xsi:type="dcterms:W3CDTF">2016-02-25T06:11:16Z</dcterms:created>
  <dcterms:modified xsi:type="dcterms:W3CDTF">2016-03-01T10:29:44Z</dcterms:modified>
</cp:coreProperties>
</file>