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  <p:sldId id="261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09C7-6C0C-48D8-BD47-D811086D7F0E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0EDE-3BF9-413F-AE39-D90FAAB99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86808" cy="44291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Мастер – </a:t>
            </a:r>
            <a:r>
              <a:rPr lang="ru-RU" sz="4000" b="1" smtClean="0">
                <a:solidFill>
                  <a:srgbClr val="0070C0"/>
                </a:solidFill>
                <a:latin typeface="Monotype Corsiva" pitchFamily="66" charset="0"/>
              </a:rPr>
              <a:t>класс на 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тему: «Художественно-эстетическое воспитание </a:t>
            </a:r>
            <a:r>
              <a:rPr lang="ru-RU" sz="4000" b="1" smtClean="0">
                <a:solidFill>
                  <a:srgbClr val="0070C0"/>
                </a:solidFill>
                <a:latin typeface="Monotype Corsiva" pitchFamily="66" charset="0"/>
              </a:rPr>
              <a:t>дошкольников через создание  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изделий из фетра». 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7343804" cy="150019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Выполнила: воспитатель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МКДОУ «Детский сад «Сказка» </a:t>
            </a:r>
          </a:p>
          <a:p>
            <a:pPr algn="r"/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Мелащенко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Л.Н.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  Муниципальное казенное дошкольное образовательное учреждение </a:t>
            </a:r>
            <a:r>
              <a:rPr lang="en-US" sz="24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                       </a:t>
            </a:r>
          </a:p>
          <a:p>
            <a:r>
              <a:rPr lang="ru-RU" sz="2400" b="1" smtClean="0">
                <a:latin typeface="Monotype Corsiva" pitchFamily="66" charset="0"/>
                <a:cs typeface="Times New Roman" pitchFamily="18" charset="0"/>
              </a:rPr>
              <a:t>                              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«Детский сад «Сказка»  г. Сухиничи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4"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Закручиваем ленту в спираль. Получился цветок.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J:\фото цветок из фетра\DSC065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14290"/>
            <a:ext cx="400052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J:\фото цветок из фетра\DSC065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643050"/>
            <a:ext cx="400052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358246" cy="585789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4" algn="l"/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/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Приклеиваем кончик цветка к основе (можно         </a:t>
            </a:r>
          </a:p>
          <a:p>
            <a:pPr marL="0" lvl="4" algn="l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прошить цветок снизу, закрепив полученную   </a:t>
            </a:r>
          </a:p>
          <a:p>
            <a:pPr marL="0" lvl="4" algn="l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спираль).</a:t>
            </a:r>
          </a:p>
          <a:p>
            <a:pPr lvl="4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J:\фото цветок из фетра\DSC065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85728"/>
            <a:ext cx="4071966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J:\фото цветок из фетра\DSC065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428736"/>
            <a:ext cx="414340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4"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lvl="4"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0" lvl="4"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Обводим шаблоны листочков при помощи карандаша         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(можно использовать гелиевую ручку светлого тона)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на зеленом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салатовом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листах фетра.    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Вырезаем  из фетра листочки.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J:\фото цветок из фетра\DSC065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14290"/>
            <a:ext cx="407196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Picture 3" descr="J:\фото цветок из фетра\DSC065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500174"/>
            <a:ext cx="414340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429684" cy="671514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marL="0" lvl="4"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Приклеиваем листочки друг к другу. </a:t>
            </a: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J:\фото цветок из фетра\DSC066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14290"/>
            <a:ext cx="4071966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J:\фото цветок из фетра\DSC066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857364"/>
            <a:ext cx="414340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358246" cy="671514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Получился вот такой листочек.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J:\фото цветок из фетра\DSC066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7" y="214289"/>
            <a:ext cx="6929486" cy="5072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429684" cy="65722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Приклеиваем листочек снизу к цветку.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J:\фото цветок из фетра\DSC066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14290"/>
            <a:ext cx="421484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J:\фото цветок из фетра\DSC066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2000240"/>
            <a:ext cx="407196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01122" cy="67151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4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Крепим украшение на ободок – и стильная вещица готова.   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Можно приклеить на листочек какое-нибудь           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декоративное украшение (бабочку, пчелку, божью      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коровку), которое придаст неповторимость и                    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оригинальность сделанному собственными     </a:t>
            </a:r>
          </a:p>
          <a:p>
            <a:pPr marL="0" lvl="4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руками произведению искусства.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J:\фото цветок из фетра\DSC066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214291"/>
            <a:ext cx="6143668" cy="4210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429684" cy="65722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                          </a:t>
            </a:r>
          </a:p>
          <a:p>
            <a:pPr marL="0" lvl="4" algn="l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                         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Где купили, вы скажите,</a:t>
            </a:r>
          </a:p>
          <a:p>
            <a:pPr marL="0" lvl="4" algn="l"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                        Этот  розовый цветок?</a:t>
            </a:r>
          </a:p>
          <a:p>
            <a:pPr marL="0" lvl="4" algn="l"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                        Что вы, сделала сама я</a:t>
            </a:r>
          </a:p>
          <a:p>
            <a:pPr marL="0" lvl="4" algn="l"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                        Этот славный ободок!     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" name="Picture 2" descr="J:\фото цветок из фетра\DSC066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42852"/>
            <a:ext cx="300039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J:\фото цветок из фетра\DSC066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357166"/>
            <a:ext cx="5214974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643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357158" y="142853"/>
            <a:ext cx="8429684" cy="65722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8143932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r>
              <a:rPr lang="ru-RU" sz="6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Желаю Всем удачи и творческих успехов!</a:t>
            </a:r>
            <a:endParaRPr lang="ru-RU" sz="6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Цель и задачи. Актуальность.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501122" cy="600076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 педагогов создавать цветы из фетра для развития художественно-эстетического воспитания дошкольников.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познакомить с фетром и технологией работы с ним;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научить делать простейшие цветы из фетра;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творческие способности;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воспитывать эстетический вкус, желание доставить радость себе и окружающим.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Изготовление цветов из фетра относится к ручному труду, развивающему не только абстрактное, расширенное мышление, усидчивость и терпение, мелкую моторику, но и многое другое. Ручной труд          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очень кропотливый, требующий от желающих научиться этому  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мастерству, выдержки, терпению, умению добиваться своей цели,                    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прилагая к этому максимум труда и желания. Все это позволяет 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научить детей правильно организовать работу своего ума, 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выявить особые способности детей. 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Почему фетр?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429684" cy="592933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Фетр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довольно плотный нетканый материал, полученный путём термической обработки и валяния шерсти, пуха животных и некоторых других материалов. Фетр (или войлок) используется для изготовления валенок, шляп, а также самых разнообразных игрушек и поделок.</a:t>
            </a:r>
          </a:p>
          <a:p>
            <a:r>
              <a:rPr lang="ru-RU" sz="7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Основные преимущества фетра:</a:t>
            </a:r>
          </a:p>
          <a:p>
            <a:pPr algn="just">
              <a:buFont typeface="Wingdings" pitchFamily="2" charset="2"/>
              <a:buChar char="v"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Этот материал абсолютно безопасен, поэтому широко применяется для изготовления одежды и игрушек.</a:t>
            </a:r>
          </a:p>
          <a:p>
            <a:pPr algn="just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Натуральность.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Некоторые виды фетра можно смело назвать натуральными. Другие виды изготавливаются из синтетических материалов, но по своим качествам и характеристикам они ничуть не уступают натуральным.</a:t>
            </a:r>
          </a:p>
          <a:p>
            <a:pPr algn="just">
              <a:buFont typeface="Wingdings" pitchFamily="2" charset="2"/>
              <a:buChar char="v"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Простота и удобство в работе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 фетром невероятно удобно работать.    Материал прекрасно режется, клеится, достаточно легок в шитье, не                                                                                                                                                                                                                                      обсыпается по краям, сгибается в любом направлении. Он прочен и  долговечен. </a:t>
            </a:r>
          </a:p>
          <a:p>
            <a:pPr lvl="2" algn="just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фетра недорогие.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Потратив небольшую сумму, вы сможете смастерить нечто красивое и оригинальное.</a:t>
            </a:r>
          </a:p>
          <a:p>
            <a:pPr lvl="2" algn="just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Разнообразие цветов материала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изготавливать  яркие и                                                                                                             </a:t>
            </a:r>
          </a:p>
          <a:p>
            <a:pPr lvl="2" algn="just"/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интересные изделия, которые точно понравятся всем.</a:t>
            </a:r>
          </a:p>
          <a:p>
            <a:pPr lvl="4" algn="just">
              <a:buFont typeface="Wingdings" pitchFamily="2" charset="2"/>
              <a:buChar char="v"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Тактильные ощущения.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Фетр приятен на ощупь:                                                                                                                   ворсистый, мягкий и теплый.</a:t>
            </a:r>
            <a:endParaRPr lang="ru-RU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Изделия из фетра.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358246" cy="58578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J:\фото цветок из фетра\DSC066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714356"/>
            <a:ext cx="3643306" cy="273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mtdata.ru/u9/photo9A5E/20750255428-0/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857232"/>
            <a:ext cx="2928958" cy="2196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hobby-country.ru/wp-content/uploads/2014/07/123-800x6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81564" y="3429001"/>
            <a:ext cx="3619525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img0.etsystatic.com/il_fullxfull.18951208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28794" y="3786190"/>
            <a:ext cx="264320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0" y="214291"/>
            <a:ext cx="8786842" cy="6643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forumkiev.com/attachments/80687-img_67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14290"/>
            <a:ext cx="2428892" cy="195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l.f20.img.vnecdn.net/2013/03/25/6-300726-1373009013_500x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285728"/>
            <a:ext cx="178595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http://cs1.livemaster.ru/foto/large/45611017301--kukly-igrushki-igrushka-iz-fetra-kotik-v-n146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3306" y="2285992"/>
            <a:ext cx="2871808" cy="2209083"/>
          </a:xfrm>
          <a:prstGeom prst="rect">
            <a:avLst/>
          </a:prstGeom>
          <a:noFill/>
        </p:spPr>
      </p:pic>
      <p:pic>
        <p:nvPicPr>
          <p:cNvPr id="18439" name="Picture 7" descr="C:\Users\пользователь\Desktop\242b774fdbd724d64d181d8882m7--kukly-igrushki-palchikovyj-teatr-iz-fetr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14290"/>
            <a:ext cx="273677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1" name="Picture 9" descr="http://st-fashiony.ru/pic/handly/pic/5617/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14414" y="2357430"/>
            <a:ext cx="2168905" cy="264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3" name="Picture 11" descr="http://images.vfl.ru/ii/1340048310/4063f586/646205_m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868" y="4643446"/>
            <a:ext cx="1857388" cy="191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5" name="Picture 13" descr="http://rukadelkino.ru/uploads/posts/2012-09/1348651536_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43636" y="4643446"/>
            <a:ext cx="2357454" cy="1952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7" name="Picture 15" descr="http://img-fotki.yandex.ru/get/6520/505789.27/0_8c7fd_1500d766_XL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572264" y="2500306"/>
            <a:ext cx="214314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Вам понадобится: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358246" cy="58578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Фетр трех цветов: розовый, зеленый,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салатовый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4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ножницы;  </a:t>
            </a:r>
          </a:p>
          <a:p>
            <a:pPr lvl="4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клей-гель прозрачный  или клеевой пистолет;</a:t>
            </a:r>
          </a:p>
          <a:p>
            <a:pPr lvl="4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карандаш;</a:t>
            </a:r>
          </a:p>
          <a:p>
            <a:pPr lvl="4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шаблоны листочков;</a:t>
            </a:r>
          </a:p>
          <a:p>
            <a:pPr lvl="4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ободок;</a:t>
            </a:r>
          </a:p>
          <a:p>
            <a:pPr lvl="4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декоративное украшение (божья коровка).           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J:\фото цветок из фетра\DSC065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857232"/>
            <a:ext cx="550072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Изготовление  хризантемы :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429420"/>
          </a:xfrm>
        </p:spPr>
        <p:txBody>
          <a:bodyPr>
            <a:noAutofit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лист розового фетра и делим его               </a:t>
            </a:r>
          </a:p>
          <a:p>
            <a:pPr algn="l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пополам.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J:\фото цветок из фетра\DSC065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714488"/>
            <a:ext cx="4026847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J:\фото цветок из фетра\DSC065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714356"/>
            <a:ext cx="4000527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29684" cy="6643710"/>
          </a:xfrm>
        </p:spPr>
        <p:txBody>
          <a:bodyPr>
            <a:noAutofit/>
          </a:bodyPr>
          <a:lstStyle/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Для работы нам понадобится 1/2 часть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листа фетра. </a:t>
            </a:r>
          </a:p>
        </p:txBody>
      </p:sp>
      <p:pic>
        <p:nvPicPr>
          <p:cNvPr id="6" name="Picture 3" descr="J:\фото цветок из фетра\DSC066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357166"/>
            <a:ext cx="6215074" cy="4661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7" name="Заголовок 6" hidden="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71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6429396"/>
          </a:xfrm>
        </p:spPr>
        <p:txBody>
          <a:bodyPr>
            <a:noAutofit/>
          </a:bodyPr>
          <a:lstStyle/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l">
              <a:spcBef>
                <a:spcPts val="0"/>
              </a:spcBef>
            </a:pPr>
            <a:r>
              <a:rPr lang="ru-RU" sz="2800" dirty="0" smtClean="0"/>
              <a:t>        </a:t>
            </a: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Складываем ленту вдоль пополам (можно прошить                  </a:t>
            </a: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по краю швом «вперед иголку»). Затем по                   </a:t>
            </a: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всей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длине делаем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надрезы на одинаковом  </a:t>
            </a:r>
          </a:p>
          <a:p>
            <a:pPr algn="l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расстоянии друг от друга.</a:t>
            </a:r>
            <a:endParaRPr lang="ru-RU" sz="2800" dirty="0" smtClean="0"/>
          </a:p>
          <a:p>
            <a:pPr lvl="4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J:\фото цветок из фетра\DSC065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285728"/>
            <a:ext cx="6215106" cy="408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431</Words>
  <Application>Microsoft Office PowerPoint</Application>
  <PresentationFormat>Экран (4:3)</PresentationFormat>
  <Paragraphs>226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Мастер – класс на тему: «Художественно-эстетическое воспитание дошкольников через создание  изделий из фетра». </vt:lpstr>
      <vt:lpstr>Цель и задачи. Актуальность.</vt:lpstr>
      <vt:lpstr>Почему фетр?</vt:lpstr>
      <vt:lpstr>Изделия из фетра.</vt:lpstr>
      <vt:lpstr>Слайд 5</vt:lpstr>
      <vt:lpstr>Вам понадобится:</vt:lpstr>
      <vt:lpstr>Изготовление  хризантемы 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ГКУ "ЦЗН Сухиничского района"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пользователь01</dc:creator>
  <cp:lastModifiedBy>пользователь01</cp:lastModifiedBy>
  <cp:revision>62</cp:revision>
  <dcterms:created xsi:type="dcterms:W3CDTF">2016-02-12T08:22:26Z</dcterms:created>
  <dcterms:modified xsi:type="dcterms:W3CDTF">2016-03-01T10:21:18Z</dcterms:modified>
</cp:coreProperties>
</file>