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80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F408A321-9A72-44E5-AE13-2CA7F654D90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094CBF-2660-464E-8376-B0DD4867E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CFB8-45AD-4362-8551-8704ED0B2F2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A40E-C318-40A7-926B-A61238ECC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C37A-B039-4A28-B709-CB7C3B6A8ABC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5866-8575-452F-A61E-6CEE34D7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3C99-5132-420E-8AD7-9568262EED8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F821-AEA7-45A3-9A7B-F1D7EFF8E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D601-3F5F-419E-9B84-7867ED83FCF0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13F3-539A-4365-AA46-F5D98CB37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50788-06A8-42C1-AE73-B503DCC6936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1E01-3521-4DB8-97E4-A455BB396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1D8E7-18CC-4CE8-B47D-ADB32D131BA6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0F00091-9D48-4D72-8FCB-3286547E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5D37-E0D8-475B-AEA8-FC5C48BC8692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F2F8-66AD-4465-B445-099C235A8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F04C-3D65-45C4-8EAE-2BB1E619C7BE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E005-790C-4543-87A0-590E470EC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FD4CEA9-3A5D-4205-AE22-9025939A5BC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2FBB54DA-ED7E-4D89-B758-7BDCD6CA3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452781E-10C4-4652-BFF5-13EDD2A3409F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B199DFA8-2236-4A89-B5BF-42C51AD65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2816A04-CCFE-47B4-A0EE-1CA60B521D0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365875-4201-44A2-BDF8-563BB6924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695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Кылыг</a:t>
            </a: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сөзүнү</a:t>
            </a: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ӊ </a:t>
            </a:r>
            <a:r>
              <a:rPr lang="ru-RU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даар</a:t>
            </a:r>
            <a:r>
              <a:rPr lang="ru-RU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наклонениези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err="1" smtClean="0">
                <a:solidFill>
                  <a:srgbClr val="FFFF00"/>
                </a:solidFill>
              </a:rPr>
              <a:t>Дужаал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наклонениези</a:t>
            </a:r>
            <a:r>
              <a:rPr lang="ru-RU" sz="5400" b="1" dirty="0">
                <a:solidFill>
                  <a:srgbClr val="FFFF00"/>
                </a:solidFill>
              </a:rPr>
              <a:t> 3-кү </a:t>
            </a:r>
            <a:r>
              <a:rPr lang="ru-RU" sz="5400" b="1" dirty="0" err="1">
                <a:solidFill>
                  <a:srgbClr val="FFFF00"/>
                </a:solidFill>
              </a:rPr>
              <a:t>арынга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тургаш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>
                <a:solidFill>
                  <a:srgbClr val="FFFF00"/>
                </a:solidFill>
              </a:rPr>
              <a:t>чүнү</a:t>
            </a:r>
            <a:r>
              <a:rPr lang="ru-RU" sz="5400" b="1" dirty="0">
                <a:solidFill>
                  <a:srgbClr val="FFFF00"/>
                </a:solidFill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</a:rPr>
              <a:t>илередирил</a:t>
            </a:r>
            <a:r>
              <a:rPr lang="ru-RU" sz="5400" b="1" dirty="0">
                <a:solidFill>
                  <a:srgbClr val="FFFF00"/>
                </a:solidFill>
              </a:rPr>
              <a:t>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21400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Дужаал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наклонениези</a:t>
            </a:r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3-кү </a:t>
            </a:r>
            <a:r>
              <a:rPr lang="ru-RU" sz="6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арынга</a:t>
            </a:r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дужаал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азы </a:t>
            </a:r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дилег</a:t>
            </a:r>
            <a:r>
              <a:rPr lang="ru-RU" sz="6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илередир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852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 algn="ctr">
              <a:buFont typeface="Wingdings 2" pitchFamily="18" charset="2"/>
              <a:buNone/>
            </a:pPr>
            <a:r>
              <a:rPr lang="ru-RU" sz="6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Дужаал наклонениези 3-кү арынга кандыг кожумактар немешкени-биле тургустунарыл?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>
            <a:normAutofit fontScale="92500" lnSpcReduction="10000"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800" b="1" dirty="0" smtClean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наклонениези</a:t>
            </a:r>
            <a:r>
              <a:rPr lang="ru-RU" sz="4800" b="1" dirty="0">
                <a:solidFill>
                  <a:srgbClr val="FFC000"/>
                </a:solidFill>
              </a:rPr>
              <a:t> 3-кү </a:t>
            </a:r>
            <a:r>
              <a:rPr lang="ru-RU" sz="4800" b="1" dirty="0" err="1">
                <a:solidFill>
                  <a:srgbClr val="FFC000"/>
                </a:solidFill>
              </a:rPr>
              <a:t>арынга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srgbClr val="FFC000"/>
                </a:solidFill>
              </a:rPr>
              <a:t>-</a:t>
            </a:r>
            <a:r>
              <a:rPr lang="ru-RU" sz="4800" b="1" dirty="0" err="1">
                <a:solidFill>
                  <a:srgbClr val="FFC000"/>
                </a:solidFill>
              </a:rPr>
              <a:t>зын</a:t>
            </a:r>
            <a:r>
              <a:rPr lang="ru-RU" sz="4800" b="1" dirty="0">
                <a:solidFill>
                  <a:srgbClr val="FFC000"/>
                </a:solidFill>
              </a:rPr>
              <a:t>/-</a:t>
            </a:r>
            <a:r>
              <a:rPr lang="ru-RU" sz="4800" b="1" dirty="0" err="1">
                <a:solidFill>
                  <a:srgbClr val="FFC000"/>
                </a:solidFill>
              </a:rPr>
              <a:t>зин</a:t>
            </a:r>
            <a:r>
              <a:rPr lang="ru-RU" sz="4800" b="1" dirty="0">
                <a:solidFill>
                  <a:srgbClr val="FFC000"/>
                </a:solidFill>
              </a:rPr>
              <a:t>/-сын/-</a:t>
            </a:r>
            <a:r>
              <a:rPr lang="ru-RU" sz="4800" b="1" dirty="0" err="1">
                <a:solidFill>
                  <a:srgbClr val="FFC000"/>
                </a:solidFill>
              </a:rPr>
              <a:t>син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дээш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өске-даа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кожуматар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немешкени</a:t>
            </a:r>
            <a:r>
              <a:rPr lang="ru-RU" sz="4800" b="1" dirty="0">
                <a:solidFill>
                  <a:srgbClr val="FFC000"/>
                </a:solidFill>
              </a:rPr>
              <a:t>-биле </a:t>
            </a:r>
            <a:r>
              <a:rPr lang="ru-RU" sz="4800" b="1" dirty="0" err="1" smtClean="0">
                <a:solidFill>
                  <a:srgbClr val="FFC000"/>
                </a:solidFill>
              </a:rPr>
              <a:t>тургустунар</a:t>
            </a:r>
            <a:r>
              <a:rPr lang="ru-RU" sz="4800" b="1" dirty="0" smtClean="0">
                <a:solidFill>
                  <a:srgbClr val="FFC000"/>
                </a:solidFill>
              </a:rPr>
              <a:t>. </a:t>
            </a:r>
            <a:r>
              <a:rPr lang="ru-RU" sz="4800" b="1" dirty="0" err="1">
                <a:solidFill>
                  <a:srgbClr val="FFC000"/>
                </a:solidFill>
              </a:rPr>
              <a:t>Чижээ</a:t>
            </a:r>
            <a:r>
              <a:rPr lang="ru-RU" sz="4800" b="1" dirty="0">
                <a:solidFill>
                  <a:srgbClr val="FFC000"/>
                </a:solidFill>
              </a:rPr>
              <a:t>: </a:t>
            </a:r>
            <a:r>
              <a:rPr lang="ru-RU" sz="4800" b="1" i="1" dirty="0" err="1">
                <a:solidFill>
                  <a:srgbClr val="FFC000"/>
                </a:solidFill>
              </a:rPr>
              <a:t>чуруур</a:t>
            </a:r>
            <a:r>
              <a:rPr lang="ru-RU" sz="4800" b="1" i="1" dirty="0">
                <a:solidFill>
                  <a:srgbClr val="FFC000"/>
                </a:solidFill>
              </a:rPr>
              <a:t>- </a:t>
            </a:r>
            <a:r>
              <a:rPr lang="ru-RU" sz="4800" b="1" i="1" dirty="0" err="1">
                <a:solidFill>
                  <a:srgbClr val="FFC000"/>
                </a:solidFill>
              </a:rPr>
              <a:t>чурузун-чурузуннар</a:t>
            </a:r>
            <a:r>
              <a:rPr lang="ru-RU" sz="4800" b="1" i="1" dirty="0">
                <a:solidFill>
                  <a:srgbClr val="FFC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 algn="ctr">
              <a:buFont typeface="Wingdings 2" pitchFamily="18" charset="2"/>
              <a:buNone/>
            </a:pPr>
            <a:r>
              <a:rPr lang="ru-RU" sz="4000" b="1" smtClean="0">
                <a:solidFill>
                  <a:srgbClr val="FFFF00"/>
                </a:solidFill>
              </a:rPr>
              <a:t>Дужаал наклонениезиниӊ 2-ги арында кылыг сөзүнүӊ сөөлүнге эвилеӊ аянны илередир кандыг кожумактар немежип болур ийик?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550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наклонениезини</a:t>
            </a:r>
            <a:r>
              <a:rPr lang="ru-RU" sz="3600" b="1" dirty="0">
                <a:solidFill>
                  <a:srgbClr val="FFC000"/>
                </a:solidFill>
              </a:rPr>
              <a:t>ӊ 2-ги </a:t>
            </a:r>
            <a:r>
              <a:rPr lang="ru-RU" sz="3600" b="1" dirty="0" err="1">
                <a:solidFill>
                  <a:srgbClr val="FFC000"/>
                </a:solidFill>
              </a:rPr>
              <a:t>арында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кылыг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сөзүнү</a:t>
            </a:r>
            <a:r>
              <a:rPr lang="ru-RU" sz="3600" b="1" dirty="0">
                <a:solidFill>
                  <a:srgbClr val="FFC000"/>
                </a:solidFill>
              </a:rPr>
              <a:t>ӊ </a:t>
            </a:r>
            <a:r>
              <a:rPr lang="ru-RU" sz="3600" b="1" dirty="0" err="1">
                <a:solidFill>
                  <a:srgbClr val="FFC000"/>
                </a:solidFill>
              </a:rPr>
              <a:t>сөөлүнге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эвиле</a:t>
            </a:r>
            <a:r>
              <a:rPr lang="ru-RU" sz="3600" b="1" dirty="0">
                <a:solidFill>
                  <a:srgbClr val="FFC000"/>
                </a:solidFill>
              </a:rPr>
              <a:t>ӊ </a:t>
            </a:r>
            <a:r>
              <a:rPr lang="ru-RU" sz="3600" b="1" dirty="0" err="1">
                <a:solidFill>
                  <a:srgbClr val="FFC000"/>
                </a:solidFill>
              </a:rPr>
              <a:t>аянны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илередир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</a:rPr>
              <a:t>-</a:t>
            </a:r>
            <a:r>
              <a:rPr lang="ru-RU" sz="3600" b="1" dirty="0" err="1">
                <a:solidFill>
                  <a:srgbClr val="FFC000"/>
                </a:solidFill>
              </a:rPr>
              <a:t>ам</a:t>
            </a:r>
            <a:r>
              <a:rPr lang="ru-RU" sz="3600" b="1" dirty="0">
                <a:solidFill>
                  <a:srgbClr val="FFC000"/>
                </a:solidFill>
              </a:rPr>
              <a:t>/-</a:t>
            </a:r>
            <a:r>
              <a:rPr lang="ru-RU" sz="3600" b="1" dirty="0" smtClean="0">
                <a:solidFill>
                  <a:srgbClr val="FFC000"/>
                </a:solidFill>
              </a:rPr>
              <a:t>эм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деп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кожумактар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немежип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болур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</a:rPr>
              <a:t>Чижээ</a:t>
            </a:r>
            <a:r>
              <a:rPr lang="ru-RU" sz="3600" b="1" i="1" dirty="0">
                <a:solidFill>
                  <a:srgbClr val="FFC000"/>
                </a:solidFill>
              </a:rPr>
              <a:t>: </a:t>
            </a:r>
            <a:r>
              <a:rPr lang="ru-RU" sz="3600" b="1" i="1" dirty="0" err="1">
                <a:solidFill>
                  <a:srgbClr val="FFC000"/>
                </a:solidFill>
              </a:rPr>
              <a:t>чуруур-чуруӊарам</a:t>
            </a:r>
            <a:r>
              <a:rPr lang="ru-RU" sz="3600" b="1" i="1" dirty="0">
                <a:solidFill>
                  <a:srgbClr val="FFC000"/>
                </a:solidFill>
              </a:rPr>
              <a:t>, </a:t>
            </a:r>
            <a:r>
              <a:rPr lang="ru-RU" sz="3600" b="1" i="1" dirty="0" err="1">
                <a:solidFill>
                  <a:srgbClr val="FFC000"/>
                </a:solidFill>
              </a:rPr>
              <a:t>бер-берем-бериӊерем</a:t>
            </a:r>
            <a:r>
              <a:rPr lang="ru-RU" sz="3600" b="1" i="1" dirty="0">
                <a:solidFill>
                  <a:srgbClr val="FFC000"/>
                </a:solidFill>
              </a:rPr>
              <a:t>.</a:t>
            </a:r>
          </a:p>
          <a:p>
            <a:pPr marL="448056" indent="-384048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«</a:t>
            </a:r>
            <a:r>
              <a:rPr lang="ru-RU" sz="4400" b="1" i="1" dirty="0" err="1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Бойдусту</a:t>
            </a:r>
            <a:r>
              <a:rPr lang="ru-RU" sz="4400" b="1" i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</a:t>
            </a:r>
            <a:r>
              <a:rPr lang="ru-RU" sz="4400" b="1" i="1" dirty="0" err="1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камна</a:t>
            </a:r>
            <a:r>
              <a:rPr lang="ru-RU" sz="44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»</a:t>
            </a:r>
            <a:endParaRPr lang="ru-RU" sz="4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64008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Чуруктарны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көрүп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чаӊгысты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хөйнүн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санынга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база 1,2,3-кү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арыннарга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кылыг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сөзүнү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ӊ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даар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наклонениезин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тургуспушаан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чагыг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домактардан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аас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-биле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чогаадыр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194425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9699" name="Picture 3" descr="о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49275"/>
            <a:ext cx="8229600" cy="59055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4036" name="Picture 4" descr="пож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23" name="Picture 3" descr="выруб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ru-RU" sz="54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Айтырыг-харыы</a:t>
            </a:r>
            <a:endParaRPr lang="ru-RU" sz="54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136525" indent="0" algn="ctr">
              <a:buFont typeface="Wingdings 2" pitchFamily="18" charset="2"/>
              <a:buNone/>
            </a:pPr>
            <a:r>
              <a:rPr lang="ru-RU" sz="6000" b="1" smtClean="0">
                <a:solidFill>
                  <a:srgbClr val="FFFF00"/>
                </a:solidFill>
              </a:rPr>
              <a:t>Дужаал наклонениези 1-ги арынга тургаш чүнү илередирил?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60" name="Picture 4" descr="засух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0" y="188913"/>
            <a:ext cx="8686800" cy="6265862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1747" name="Picture 3" descr="б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4800" b="1" dirty="0" err="1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Домактар</a:t>
            </a:r>
            <a:r>
              <a:rPr lang="ru-RU" sz="4800" b="1" dirty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-биле </a:t>
            </a:r>
            <a:r>
              <a:rPr lang="ru-RU" sz="48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ажыл</a:t>
            </a: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.</a:t>
            </a:r>
            <a:endParaRPr lang="ru-RU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64008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/>
              <a:t>Онаалгазы</a:t>
            </a:r>
            <a:r>
              <a:rPr lang="ru-RU" sz="3600" b="1" dirty="0"/>
              <a:t>: </a:t>
            </a:r>
            <a:r>
              <a:rPr lang="ru-RU" sz="3600" b="1" dirty="0" err="1"/>
              <a:t>Дараазында</a:t>
            </a:r>
            <a:r>
              <a:rPr lang="ru-RU" sz="3600" b="1" dirty="0"/>
              <a:t> </a:t>
            </a:r>
            <a:r>
              <a:rPr lang="ru-RU" sz="3600" b="1" dirty="0" err="1"/>
              <a:t>домактарны</a:t>
            </a:r>
            <a:r>
              <a:rPr lang="ru-RU" sz="3600" b="1" dirty="0"/>
              <a:t> </a:t>
            </a:r>
            <a:r>
              <a:rPr lang="ru-RU" sz="3600" b="1" dirty="0" err="1"/>
              <a:t>номчааш</a:t>
            </a:r>
            <a:r>
              <a:rPr lang="ru-RU" sz="3600" b="1" dirty="0"/>
              <a:t>, </a:t>
            </a:r>
            <a:r>
              <a:rPr lang="ru-RU" sz="3600" b="1" dirty="0" err="1"/>
              <a:t>хөй</a:t>
            </a:r>
            <a:r>
              <a:rPr lang="ru-RU" sz="3600" b="1" dirty="0"/>
              <a:t> </a:t>
            </a:r>
            <a:r>
              <a:rPr lang="ru-RU" sz="3600" b="1" dirty="0" err="1"/>
              <a:t>сектер</a:t>
            </a:r>
            <a:r>
              <a:rPr lang="ru-RU" sz="3600" b="1" dirty="0"/>
              <a:t> </a:t>
            </a:r>
            <a:r>
              <a:rPr lang="ru-RU" sz="3600" b="1" dirty="0" err="1"/>
              <a:t>орнунга</a:t>
            </a:r>
            <a:r>
              <a:rPr lang="ru-RU" sz="3600" b="1" dirty="0"/>
              <a:t> </a:t>
            </a:r>
            <a:r>
              <a:rPr lang="ru-RU" sz="3600" b="1" dirty="0" err="1"/>
              <a:t>кылыг</a:t>
            </a:r>
            <a:r>
              <a:rPr lang="ru-RU" sz="3600" b="1" dirty="0"/>
              <a:t> </a:t>
            </a:r>
            <a:r>
              <a:rPr lang="ru-RU" sz="3600" b="1" dirty="0" err="1"/>
              <a:t>сөзүнүн</a:t>
            </a:r>
            <a:r>
              <a:rPr lang="ru-RU" sz="3600" b="1" dirty="0"/>
              <a:t> </a:t>
            </a:r>
            <a:r>
              <a:rPr lang="ru-RU" sz="3600" b="1" dirty="0" err="1"/>
              <a:t>даар</a:t>
            </a:r>
            <a:r>
              <a:rPr lang="ru-RU" sz="3600" b="1" dirty="0"/>
              <a:t> </a:t>
            </a:r>
            <a:r>
              <a:rPr lang="ru-RU" sz="3600" b="1" dirty="0" err="1"/>
              <a:t>наклонениезини</a:t>
            </a:r>
            <a:r>
              <a:rPr lang="ru-RU" sz="3600" b="1" dirty="0"/>
              <a:t>ӊ </a:t>
            </a:r>
            <a:r>
              <a:rPr lang="ru-RU" sz="3600" b="1" dirty="0" err="1"/>
              <a:t>кожумактарын</a:t>
            </a:r>
            <a:r>
              <a:rPr lang="ru-RU" sz="3600" b="1" dirty="0"/>
              <a:t> </a:t>
            </a:r>
            <a:r>
              <a:rPr lang="ru-RU" sz="3600" b="1" dirty="0" err="1"/>
              <a:t>немевишаан</a:t>
            </a:r>
            <a:r>
              <a:rPr lang="ru-RU" sz="3600" b="1" dirty="0"/>
              <a:t>, </a:t>
            </a:r>
            <a:r>
              <a:rPr lang="ru-RU" sz="3600" b="1" dirty="0" err="1"/>
              <a:t>дүжүрүп</a:t>
            </a:r>
            <a:r>
              <a:rPr lang="ru-RU" sz="3600" b="1" dirty="0"/>
              <a:t> </a:t>
            </a:r>
            <a:r>
              <a:rPr lang="ru-RU" sz="3600" b="1" dirty="0" err="1"/>
              <a:t>бижиир</a:t>
            </a:r>
            <a:r>
              <a:rPr lang="ru-RU" sz="3600" b="1" dirty="0"/>
              <a:t> </a:t>
            </a:r>
            <a:r>
              <a:rPr lang="ru-RU" sz="3600" b="1" dirty="0" err="1"/>
              <a:t>болгаш</a:t>
            </a:r>
            <a:r>
              <a:rPr lang="ru-RU" sz="3600" b="1" dirty="0"/>
              <a:t> </a:t>
            </a:r>
            <a:r>
              <a:rPr lang="ru-RU" sz="3600" b="1" dirty="0" err="1"/>
              <a:t>ук</a:t>
            </a:r>
            <a:r>
              <a:rPr lang="ru-RU" sz="3600" b="1" dirty="0"/>
              <a:t> </a:t>
            </a:r>
            <a:r>
              <a:rPr lang="ru-RU" sz="3600" b="1" dirty="0" err="1"/>
              <a:t>сөстерни</a:t>
            </a:r>
            <a:r>
              <a:rPr lang="ru-RU" sz="3600" b="1" dirty="0"/>
              <a:t>ӊ </a:t>
            </a:r>
            <a:r>
              <a:rPr lang="ru-RU" sz="3600" b="1" dirty="0" err="1"/>
              <a:t>турар</a:t>
            </a:r>
            <a:r>
              <a:rPr lang="ru-RU" sz="3600" b="1" dirty="0"/>
              <a:t> </a:t>
            </a:r>
            <a:r>
              <a:rPr lang="ru-RU" sz="3600" b="1" dirty="0" err="1"/>
              <a:t>санын</a:t>
            </a:r>
            <a:r>
              <a:rPr lang="ru-RU" sz="3600" b="1" dirty="0"/>
              <a:t> </a:t>
            </a:r>
            <a:r>
              <a:rPr lang="ru-RU" sz="3600" b="1" dirty="0" err="1"/>
              <a:t>болгаш</a:t>
            </a:r>
            <a:r>
              <a:rPr lang="ru-RU" sz="3600" b="1" dirty="0"/>
              <a:t> </a:t>
            </a:r>
            <a:r>
              <a:rPr lang="ru-RU" sz="3600" b="1" dirty="0" err="1"/>
              <a:t>арынын</a:t>
            </a:r>
            <a:r>
              <a:rPr lang="ru-RU" sz="3600" b="1" dirty="0"/>
              <a:t> </a:t>
            </a:r>
            <a:r>
              <a:rPr lang="ru-RU" sz="3600" b="1" dirty="0" err="1"/>
              <a:t>тодарадыр</a:t>
            </a:r>
            <a:r>
              <a:rPr lang="ru-RU" sz="3600" b="1" dirty="0" smtClean="0"/>
              <a:t>.</a:t>
            </a:r>
          </a:p>
          <a:p>
            <a:pPr marL="64008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/>
              <a:t> </a:t>
            </a:r>
            <a:endParaRPr lang="ru-RU" sz="3600" b="1" dirty="0"/>
          </a:p>
          <a:p>
            <a:pPr marL="64008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sz="3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214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>
              <a:buFont typeface="Wingdings 2" pitchFamily="18" charset="2"/>
              <a:buNone/>
            </a:pPr>
            <a:r>
              <a:rPr lang="ru-RU" smtClean="0"/>
              <a:t>1) Мен даарта эмчи бар……… эки боор. Бо хүн арай аарыксап хүнзедим. </a:t>
            </a:r>
          </a:p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>
              <a:buFont typeface="Wingdings 2" pitchFamily="18" charset="2"/>
              <a:buNone/>
            </a:pPr>
            <a:endParaRPr lang="ru-RU" smtClean="0"/>
          </a:p>
          <a:p>
            <a:pPr marL="63500" indent="0">
              <a:buFont typeface="Wingdings 2" pitchFamily="18" charset="2"/>
              <a:buNone/>
            </a:pPr>
            <a:r>
              <a:rPr lang="ru-RU" smtClean="0"/>
              <a:t>2) Бо хүн суггур чаъс чагган. Чойган аргаже кир…… хөӊнүг. Ол мөөгүлээринге дыка ынак кижи.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5500"/>
          </a:xfrm>
        </p:spPr>
        <p:txBody>
          <a:bodyPr/>
          <a:lstStyle/>
          <a:p>
            <a:pPr marL="63500" indent="0" algn="just">
              <a:buFont typeface="Wingdings 2" pitchFamily="18" charset="2"/>
              <a:buNone/>
            </a:pPr>
            <a:endParaRPr lang="ru-RU" smtClean="0"/>
          </a:p>
          <a:p>
            <a:pPr marL="63500" indent="0" algn="just">
              <a:buFont typeface="Wingdings 2" pitchFamily="18" charset="2"/>
              <a:buNone/>
            </a:pPr>
            <a:endParaRPr lang="ru-RU" smtClean="0"/>
          </a:p>
          <a:p>
            <a:pPr marL="63500" indent="0" algn="just">
              <a:buFont typeface="Wingdings 2" pitchFamily="18" charset="2"/>
              <a:buNone/>
            </a:pPr>
            <a:r>
              <a:rPr lang="ru-RU" smtClean="0"/>
              <a:t>3) Бистиӊ өг-бүлевис спортчу мөөрейге кириш……… ыяап-ла бирги черни алыр боор бис. Чүге дизе ачам мөге, авам чадаг чарышка шыдаар, мен волейболдаар мен, а акым тергиин дээн баскетбол ойнакчызы болгай.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689600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4) </a:t>
            </a:r>
            <a:r>
              <a:rPr lang="ru-RU" dirty="0" err="1" smtClean="0"/>
              <a:t>Силер</a:t>
            </a:r>
            <a:r>
              <a:rPr lang="ru-RU" dirty="0" smtClean="0"/>
              <a:t> </a:t>
            </a:r>
            <a:r>
              <a:rPr lang="ru-RU" dirty="0" err="1"/>
              <a:t>шагаа</a:t>
            </a:r>
            <a:r>
              <a:rPr lang="ru-RU" dirty="0"/>
              <a:t> </a:t>
            </a:r>
            <a:r>
              <a:rPr lang="ru-RU" dirty="0" err="1"/>
              <a:t>байырлалын</a:t>
            </a:r>
            <a:r>
              <a:rPr lang="ru-RU" dirty="0"/>
              <a:t> </a:t>
            </a:r>
            <a:r>
              <a:rPr lang="ru-RU" dirty="0" err="1"/>
              <a:t>сонуурга</a:t>
            </a:r>
            <a:r>
              <a:rPr lang="ru-RU" dirty="0"/>
              <a:t>……….? </a:t>
            </a:r>
            <a:r>
              <a:rPr lang="ru-RU" dirty="0" err="1"/>
              <a:t>Бажыӊга</a:t>
            </a:r>
            <a:r>
              <a:rPr lang="ru-RU" dirty="0"/>
              <a:t> </a:t>
            </a:r>
            <a:r>
              <a:rPr lang="ru-RU" dirty="0" err="1"/>
              <a:t>чалгааранчыг</a:t>
            </a:r>
            <a:r>
              <a:rPr lang="ru-RU" dirty="0"/>
              <a:t> </a:t>
            </a:r>
            <a:r>
              <a:rPr lang="ru-RU" dirty="0" err="1"/>
              <a:t>ышкажыл</a:t>
            </a:r>
            <a:r>
              <a:rPr lang="ru-RU" dirty="0"/>
              <a:t>.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5) </a:t>
            </a:r>
            <a:r>
              <a:rPr lang="ru-RU" dirty="0" err="1" smtClean="0"/>
              <a:t>Эжим</a:t>
            </a:r>
            <a:r>
              <a:rPr lang="ru-RU" dirty="0"/>
              <a:t>, сен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хүн</a:t>
            </a:r>
            <a:r>
              <a:rPr lang="ru-RU" dirty="0"/>
              <a:t> </a:t>
            </a:r>
            <a:r>
              <a:rPr lang="ru-RU" dirty="0" err="1"/>
              <a:t>чор</a:t>
            </a:r>
            <a:r>
              <a:rPr lang="ru-RU" dirty="0"/>
              <a:t>……. </a:t>
            </a:r>
            <a:r>
              <a:rPr lang="ru-RU" dirty="0" err="1"/>
              <a:t>эки</a:t>
            </a:r>
            <a:r>
              <a:rPr lang="ru-RU" dirty="0"/>
              <a:t> </a:t>
            </a:r>
            <a:r>
              <a:rPr lang="ru-RU" dirty="0" err="1"/>
              <a:t>боор</a:t>
            </a:r>
            <a:r>
              <a:rPr lang="ru-RU" dirty="0"/>
              <a:t>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975350"/>
          </a:xfrm>
        </p:spPr>
        <p:txBody>
          <a:bodyPr>
            <a:normAutofit/>
          </a:bodyPr>
          <a:lstStyle/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13716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наклонениези</a:t>
            </a:r>
            <a:r>
              <a:rPr lang="ru-RU" sz="4800" b="1" dirty="0">
                <a:solidFill>
                  <a:srgbClr val="FFC000"/>
                </a:solidFill>
              </a:rPr>
              <a:t> 1-ги </a:t>
            </a:r>
            <a:r>
              <a:rPr lang="ru-RU" sz="4800" b="1" dirty="0" err="1">
                <a:solidFill>
                  <a:srgbClr val="FFC000"/>
                </a:solidFill>
              </a:rPr>
              <a:t>арынга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тургаш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к</a:t>
            </a:r>
            <a:r>
              <a:rPr lang="ru-RU" sz="4800" b="1" dirty="0" err="1" smtClean="0">
                <a:solidFill>
                  <a:srgbClr val="FFC000"/>
                </a:solidFill>
              </a:rPr>
              <a:t>ылдыныг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боттандырар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дээн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күзелди</a:t>
            </a:r>
            <a:r>
              <a:rPr lang="ru-RU" sz="4800" b="1" dirty="0">
                <a:solidFill>
                  <a:srgbClr val="FFC000"/>
                </a:solidFill>
              </a:rPr>
              <a:t> азы </a:t>
            </a:r>
            <a:r>
              <a:rPr lang="ru-RU" sz="4800" b="1" dirty="0" err="1">
                <a:solidFill>
                  <a:srgbClr val="FFC000"/>
                </a:solidFill>
              </a:rPr>
              <a:t>кыйгырыгны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</a:rPr>
              <a:t>илередир</a:t>
            </a:r>
            <a:r>
              <a:rPr lang="ru-RU" sz="4800" b="1" dirty="0">
                <a:solidFill>
                  <a:srgbClr val="FFC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4062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>
              <a:solidFill>
                <a:srgbClr val="FFFF00"/>
              </a:solidFill>
            </a:endParaRPr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err="1" smtClean="0">
                <a:solidFill>
                  <a:srgbClr val="FFFF00"/>
                </a:solidFill>
              </a:rPr>
              <a:t>Дужаал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наклонениези</a:t>
            </a:r>
            <a:r>
              <a:rPr lang="ru-RU" sz="4400" b="1" dirty="0">
                <a:solidFill>
                  <a:srgbClr val="FFFF00"/>
                </a:solidFill>
              </a:rPr>
              <a:t> 1-ги </a:t>
            </a:r>
            <a:r>
              <a:rPr lang="ru-RU" sz="4400" b="1" dirty="0" err="1">
                <a:solidFill>
                  <a:srgbClr val="FFFF00"/>
                </a:solidFill>
              </a:rPr>
              <a:t>арынга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кандыг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кожумактар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немешкени</a:t>
            </a:r>
            <a:r>
              <a:rPr lang="ru-RU" sz="4400" b="1" dirty="0">
                <a:solidFill>
                  <a:srgbClr val="FFFF00"/>
                </a:solidFill>
              </a:rPr>
              <a:t>-биле </a:t>
            </a:r>
            <a:r>
              <a:rPr lang="ru-RU" sz="4400" b="1" dirty="0" err="1">
                <a:solidFill>
                  <a:srgbClr val="FFFF00"/>
                </a:solidFill>
              </a:rPr>
              <a:t>тургустунарыл</a:t>
            </a:r>
            <a:r>
              <a:rPr lang="ru-RU" sz="4400" b="1" dirty="0" smtClean="0">
                <a:solidFill>
                  <a:srgbClr val="FFFF00"/>
                </a:solidFill>
              </a:rPr>
              <a:t>?</a:t>
            </a:r>
            <a:endParaRPr lang="ru-RU" sz="4400" b="1" dirty="0">
              <a:solidFill>
                <a:srgbClr val="FFFF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049962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>
                <a:solidFill>
                  <a:srgbClr val="FFC000"/>
                </a:solidFill>
              </a:rPr>
              <a:t>наклонениези</a:t>
            </a:r>
            <a:r>
              <a:rPr lang="ru-RU" sz="3600" b="1" dirty="0">
                <a:solidFill>
                  <a:srgbClr val="FFC000"/>
                </a:solidFill>
              </a:rPr>
              <a:t> 1-ги </a:t>
            </a:r>
            <a:r>
              <a:rPr lang="ru-RU" sz="3600" b="1" dirty="0" err="1">
                <a:solidFill>
                  <a:srgbClr val="FFC000"/>
                </a:solidFill>
              </a:rPr>
              <a:t>арынга</a:t>
            </a:r>
            <a:r>
              <a:rPr lang="ru-RU" sz="3600" b="1" dirty="0">
                <a:solidFill>
                  <a:srgbClr val="FFC000"/>
                </a:solidFill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</a:rPr>
              <a:t>( </a:t>
            </a:r>
            <a:r>
              <a:rPr lang="ru-RU" sz="3600" b="1" dirty="0">
                <a:solidFill>
                  <a:srgbClr val="FFC000"/>
                </a:solidFill>
              </a:rPr>
              <a:t>-</a:t>
            </a:r>
            <a:r>
              <a:rPr lang="ru-RU" sz="3600" b="1" dirty="0" err="1">
                <a:solidFill>
                  <a:srgbClr val="FFC000"/>
                </a:solidFill>
              </a:rPr>
              <a:t>айн</a:t>
            </a:r>
            <a:r>
              <a:rPr lang="ru-RU" sz="3600" b="1" dirty="0">
                <a:solidFill>
                  <a:srgbClr val="FFC000"/>
                </a:solidFill>
              </a:rPr>
              <a:t>/-</a:t>
            </a:r>
            <a:r>
              <a:rPr lang="ru-RU" sz="3600" b="1" dirty="0" err="1">
                <a:solidFill>
                  <a:srgbClr val="FFC000"/>
                </a:solidFill>
              </a:rPr>
              <a:t>эйн</a:t>
            </a:r>
            <a:r>
              <a:rPr lang="ru-RU" sz="3600" b="1" dirty="0">
                <a:solidFill>
                  <a:srgbClr val="FFC000"/>
                </a:solidFill>
              </a:rPr>
              <a:t>- </a:t>
            </a:r>
            <a:r>
              <a:rPr lang="ru-RU" sz="3600" b="1" dirty="0" err="1">
                <a:solidFill>
                  <a:srgbClr val="FFC000"/>
                </a:solidFill>
              </a:rPr>
              <a:t>чаӊгысты</a:t>
            </a:r>
            <a:r>
              <a:rPr lang="ru-RU" sz="3600" b="1" dirty="0">
                <a:solidFill>
                  <a:srgbClr val="FFC000"/>
                </a:solidFill>
              </a:rPr>
              <a:t>ӊ </a:t>
            </a:r>
            <a:r>
              <a:rPr lang="ru-RU" sz="3600" b="1" dirty="0" err="1">
                <a:solidFill>
                  <a:srgbClr val="FFC000"/>
                </a:solidFill>
              </a:rPr>
              <a:t>санынга</a:t>
            </a:r>
            <a:r>
              <a:rPr lang="ru-RU" sz="3600" b="1" dirty="0">
                <a:solidFill>
                  <a:srgbClr val="FFC000"/>
                </a:solidFill>
              </a:rPr>
              <a:t>, (а) ал (</a:t>
            </a:r>
            <a:r>
              <a:rPr lang="ru-RU" sz="3600" b="1" dirty="0" err="1">
                <a:solidFill>
                  <a:srgbClr val="FFC000"/>
                </a:solidFill>
              </a:rPr>
              <a:t>ыӊар</a:t>
            </a:r>
            <a:r>
              <a:rPr lang="ru-RU" sz="3600" b="1" dirty="0">
                <a:solidFill>
                  <a:srgbClr val="FFC000"/>
                </a:solidFill>
              </a:rPr>
              <a:t>)/ - (э) эл (</a:t>
            </a:r>
            <a:r>
              <a:rPr lang="ru-RU" sz="3600" b="1" dirty="0" err="1">
                <a:solidFill>
                  <a:srgbClr val="FFC000"/>
                </a:solidFill>
              </a:rPr>
              <a:t>иӊер</a:t>
            </a:r>
            <a:r>
              <a:rPr lang="ru-RU" sz="3600" b="1" dirty="0">
                <a:solidFill>
                  <a:srgbClr val="FFC000"/>
                </a:solidFill>
              </a:rPr>
              <a:t>) –</a:t>
            </a:r>
            <a:r>
              <a:rPr lang="ru-RU" sz="3600" b="1" dirty="0" err="1">
                <a:solidFill>
                  <a:srgbClr val="FFC000"/>
                </a:solidFill>
              </a:rPr>
              <a:t>хөйнү</a:t>
            </a:r>
            <a:r>
              <a:rPr lang="ru-RU" sz="3600" b="1" dirty="0">
                <a:solidFill>
                  <a:srgbClr val="FFC000"/>
                </a:solidFill>
              </a:rPr>
              <a:t>ӊ </a:t>
            </a:r>
            <a:r>
              <a:rPr lang="ru-RU" sz="3600" b="1" dirty="0" err="1">
                <a:solidFill>
                  <a:srgbClr val="FFC000"/>
                </a:solidFill>
              </a:rPr>
              <a:t>санынга</a:t>
            </a:r>
            <a:r>
              <a:rPr lang="ru-RU" sz="3600" b="1" dirty="0" smtClean="0">
                <a:solidFill>
                  <a:srgbClr val="FFC000"/>
                </a:solidFill>
              </a:rPr>
              <a:t>) </a:t>
            </a:r>
            <a:r>
              <a:rPr lang="ru-RU" sz="3600" b="1" dirty="0" err="1" smtClean="0">
                <a:solidFill>
                  <a:srgbClr val="FFC000"/>
                </a:solidFill>
              </a:rPr>
              <a:t>деп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кожумактар</a:t>
            </a:r>
            <a:r>
              <a:rPr lang="ru-RU" sz="3600" b="1" dirty="0" smtClean="0">
                <a:solidFill>
                  <a:srgbClr val="FFC000"/>
                </a:solidFill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</a:rPr>
              <a:t>немешкени</a:t>
            </a:r>
            <a:r>
              <a:rPr lang="ru-RU" sz="3600" b="1" dirty="0" smtClean="0">
                <a:solidFill>
                  <a:srgbClr val="FFC000"/>
                </a:solidFill>
              </a:rPr>
              <a:t>-биле </a:t>
            </a:r>
            <a:r>
              <a:rPr lang="ru-RU" sz="3600" b="1" dirty="0" err="1" smtClean="0">
                <a:solidFill>
                  <a:srgbClr val="FFC000"/>
                </a:solidFill>
              </a:rPr>
              <a:t>тургустунар</a:t>
            </a:r>
            <a:r>
              <a:rPr lang="ru-RU" sz="3600" b="1" dirty="0" smtClean="0">
                <a:solidFill>
                  <a:srgbClr val="FFC000"/>
                </a:solidFill>
              </a:rPr>
              <a:t>.  </a:t>
            </a:r>
            <a:r>
              <a:rPr lang="ru-RU" sz="3600" b="1" dirty="0" err="1">
                <a:solidFill>
                  <a:srgbClr val="FFC000"/>
                </a:solidFill>
              </a:rPr>
              <a:t>Чижээ</a:t>
            </a:r>
            <a:r>
              <a:rPr lang="ru-RU" sz="3600" b="1" dirty="0">
                <a:solidFill>
                  <a:srgbClr val="FFC000"/>
                </a:solidFill>
              </a:rPr>
              <a:t>: </a:t>
            </a:r>
            <a:r>
              <a:rPr lang="ru-RU" sz="3600" b="1" dirty="0" err="1">
                <a:solidFill>
                  <a:srgbClr val="FFC000"/>
                </a:solidFill>
              </a:rPr>
              <a:t>чуруур-чурууйн-чуруулуӊар</a:t>
            </a:r>
            <a:r>
              <a:rPr lang="ru-RU" sz="3600" b="1" dirty="0">
                <a:solidFill>
                  <a:srgbClr val="FFC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91513" cy="6049962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63500" indent="0">
              <a:buFont typeface="Wingdings 2" pitchFamily="18" charset="2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63500" indent="0"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Дужаал наклонениези 2-ги арынга тургаш чүнү илередирил</a:t>
            </a:r>
            <a:r>
              <a:rPr lang="ru-RU" sz="4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8525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 smtClean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/>
          </a:p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наклонениези</a:t>
            </a:r>
            <a:r>
              <a:rPr lang="ru-RU" sz="4000" b="1" dirty="0">
                <a:solidFill>
                  <a:srgbClr val="FFC000"/>
                </a:solidFill>
              </a:rPr>
              <a:t> 2-ги </a:t>
            </a:r>
            <a:r>
              <a:rPr lang="ru-RU" sz="4000" b="1" dirty="0" err="1">
                <a:solidFill>
                  <a:srgbClr val="FFC000"/>
                </a:solidFill>
              </a:rPr>
              <a:t>арынга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тургаш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 smtClean="0">
                <a:solidFill>
                  <a:srgbClr val="FFC000"/>
                </a:solidFill>
              </a:rPr>
              <a:t>дужаал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>
                <a:solidFill>
                  <a:srgbClr val="FFC000"/>
                </a:solidFill>
              </a:rPr>
              <a:t>азы </a:t>
            </a:r>
            <a:r>
              <a:rPr lang="ru-RU" sz="4000" b="1" dirty="0" err="1" smtClean="0">
                <a:solidFill>
                  <a:srgbClr val="FFC000"/>
                </a:solidFill>
              </a:rPr>
              <a:t>дилегни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 err="1" smtClean="0">
                <a:solidFill>
                  <a:srgbClr val="FFC000"/>
                </a:solidFill>
              </a:rPr>
              <a:t>илередир</a:t>
            </a:r>
            <a:r>
              <a:rPr lang="ru-RU" sz="4000" b="1" dirty="0" smtClean="0">
                <a:solidFill>
                  <a:srgbClr val="FFC000"/>
                </a:solidFill>
              </a:rPr>
              <a:t>.</a:t>
            </a:r>
            <a:endParaRPr lang="ru-RU" sz="4000" b="1" dirty="0">
              <a:solidFill>
                <a:srgbClr val="FFC000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21400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marL="63500" indent="0">
              <a:buFont typeface="Wingdings 2" pitchFamily="18" charset="2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marL="63500" indent="0" algn="ctr">
              <a:buFont typeface="Wingdings 2" pitchFamily="18" charset="2"/>
              <a:buNone/>
            </a:pPr>
            <a:r>
              <a:rPr lang="ru-RU" sz="4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Дужаал наклонениези 2-ги арынга кандыг кожумактар немешкени-биле тургустунарыл?</a:t>
            </a:r>
          </a:p>
          <a:p>
            <a:pPr marL="63500" indent="0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91513" cy="6049962"/>
          </a:xfrm>
        </p:spPr>
        <p:txBody>
          <a:bodyPr>
            <a:normAutofit/>
          </a:bodyPr>
          <a:lstStyle/>
          <a:p>
            <a:pPr marL="64008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err="1">
                <a:solidFill>
                  <a:srgbClr val="FFC000"/>
                </a:solidFill>
              </a:rPr>
              <a:t>Дужаал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наклонениези</a:t>
            </a:r>
            <a:r>
              <a:rPr lang="ru-RU" sz="4000" b="1" dirty="0">
                <a:solidFill>
                  <a:srgbClr val="FFC000"/>
                </a:solidFill>
              </a:rPr>
              <a:t> 2-ги </a:t>
            </a:r>
            <a:r>
              <a:rPr lang="ru-RU" sz="4000" b="1" dirty="0" err="1">
                <a:solidFill>
                  <a:srgbClr val="FFC000"/>
                </a:solidFill>
              </a:rPr>
              <a:t>арынга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 smtClean="0">
                <a:solidFill>
                  <a:srgbClr val="FFC000"/>
                </a:solidFill>
              </a:rPr>
              <a:t>турда</a:t>
            </a:r>
            <a:r>
              <a:rPr lang="ru-RU" sz="4000" b="1" dirty="0" smtClean="0">
                <a:solidFill>
                  <a:srgbClr val="FFC000"/>
                </a:solidFill>
              </a:rPr>
              <a:t> </a:t>
            </a:r>
            <a:r>
              <a:rPr lang="ru-RU" sz="4000" b="1" dirty="0" err="1" smtClean="0">
                <a:solidFill>
                  <a:srgbClr val="FFC000"/>
                </a:solidFill>
              </a:rPr>
              <a:t>чаӊгысты</a:t>
            </a:r>
            <a:r>
              <a:rPr lang="ru-RU" sz="4000" b="1" dirty="0" smtClean="0">
                <a:solidFill>
                  <a:srgbClr val="FFC000"/>
                </a:solidFill>
              </a:rPr>
              <a:t>ӊ </a:t>
            </a:r>
            <a:r>
              <a:rPr lang="ru-RU" sz="4000" b="1" dirty="0" err="1">
                <a:solidFill>
                  <a:srgbClr val="FFC000"/>
                </a:solidFill>
              </a:rPr>
              <a:t>санынга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кожумак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чок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болур</a:t>
            </a:r>
            <a:r>
              <a:rPr lang="ru-RU" sz="4000" b="1" dirty="0">
                <a:solidFill>
                  <a:srgbClr val="FFC000"/>
                </a:solidFill>
              </a:rPr>
              <a:t>, а </a:t>
            </a:r>
            <a:r>
              <a:rPr lang="ru-RU" sz="4000" b="1" dirty="0" err="1">
                <a:solidFill>
                  <a:srgbClr val="FFC000"/>
                </a:solidFill>
              </a:rPr>
              <a:t>хөйнү</a:t>
            </a:r>
            <a:r>
              <a:rPr lang="ru-RU" sz="4000" b="1" dirty="0">
                <a:solidFill>
                  <a:srgbClr val="FFC000"/>
                </a:solidFill>
              </a:rPr>
              <a:t>ӊ </a:t>
            </a:r>
            <a:r>
              <a:rPr lang="ru-RU" sz="4000" b="1" dirty="0" err="1">
                <a:solidFill>
                  <a:srgbClr val="FFC000"/>
                </a:solidFill>
              </a:rPr>
              <a:t>санынга</a:t>
            </a:r>
            <a:r>
              <a:rPr lang="ru-RU" sz="4000" b="1" dirty="0">
                <a:solidFill>
                  <a:srgbClr val="FFC000"/>
                </a:solidFill>
              </a:rPr>
              <a:t> –</a:t>
            </a:r>
            <a:r>
              <a:rPr lang="ru-RU" sz="4000" b="1" dirty="0" err="1">
                <a:solidFill>
                  <a:srgbClr val="FFC000"/>
                </a:solidFill>
              </a:rPr>
              <a:t>ыӊар</a:t>
            </a:r>
            <a:r>
              <a:rPr lang="ru-RU" sz="4000" b="1" dirty="0">
                <a:solidFill>
                  <a:srgbClr val="FFC000"/>
                </a:solidFill>
              </a:rPr>
              <a:t>/-</a:t>
            </a:r>
            <a:r>
              <a:rPr lang="ru-RU" sz="4000" b="1" dirty="0" err="1">
                <a:solidFill>
                  <a:srgbClr val="FFC000"/>
                </a:solidFill>
              </a:rPr>
              <a:t>иӊер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дээш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өске-даа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хевирлиг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кожумактарны</a:t>
            </a:r>
            <a:r>
              <a:rPr lang="ru-RU" sz="4000" b="1" dirty="0">
                <a:solidFill>
                  <a:srgbClr val="FFC000"/>
                </a:solidFill>
              </a:rPr>
              <a:t>ӊ </a:t>
            </a:r>
            <a:r>
              <a:rPr lang="ru-RU" sz="4000" b="1" dirty="0" err="1">
                <a:solidFill>
                  <a:srgbClr val="FFC000"/>
                </a:solidFill>
              </a:rPr>
              <a:t>немешкени</a:t>
            </a:r>
            <a:r>
              <a:rPr lang="ru-RU" sz="4000" b="1" dirty="0">
                <a:solidFill>
                  <a:srgbClr val="FFC000"/>
                </a:solidFill>
              </a:rPr>
              <a:t>-биле </a:t>
            </a:r>
            <a:r>
              <a:rPr lang="ru-RU" sz="4000" b="1" dirty="0" err="1" smtClean="0">
                <a:solidFill>
                  <a:srgbClr val="FFC000"/>
                </a:solidFill>
              </a:rPr>
              <a:t>тургустунар</a:t>
            </a:r>
            <a:r>
              <a:rPr lang="ru-RU" sz="4000" b="1" dirty="0" smtClean="0">
                <a:solidFill>
                  <a:srgbClr val="FFC000"/>
                </a:solidFill>
              </a:rPr>
              <a:t>. </a:t>
            </a:r>
            <a:r>
              <a:rPr lang="ru-RU" sz="4000" b="1" dirty="0" err="1">
                <a:solidFill>
                  <a:srgbClr val="FFC000"/>
                </a:solidFill>
              </a:rPr>
              <a:t>Чижээ</a:t>
            </a:r>
            <a:r>
              <a:rPr lang="ru-RU" sz="4000" b="1" dirty="0">
                <a:solidFill>
                  <a:srgbClr val="FFC000"/>
                </a:solidFill>
              </a:rPr>
              <a:t>: </a:t>
            </a:r>
            <a:r>
              <a:rPr lang="ru-RU" sz="4000" b="1" i="1" dirty="0" err="1">
                <a:solidFill>
                  <a:srgbClr val="FFC000"/>
                </a:solidFill>
              </a:rPr>
              <a:t>Чуруур-чуру-чуруӊар</a:t>
            </a:r>
            <a:r>
              <a:rPr lang="ru-RU" sz="4000" b="1" i="1" dirty="0">
                <a:solidFill>
                  <a:srgbClr val="FFC000"/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</TotalTime>
  <Words>298</Words>
  <Application>Microsoft Office PowerPoint</Application>
  <PresentationFormat>Экран (4:3)</PresentationFormat>
  <Paragraphs>53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Century Gothic</vt:lpstr>
      <vt:lpstr>Arial</vt:lpstr>
      <vt:lpstr>Wingdings 2</vt:lpstr>
      <vt:lpstr>Verdana</vt:lpstr>
      <vt:lpstr>Calibri</vt:lpstr>
      <vt:lpstr>Times New Roman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Кылыг сөзүнүӊ даар наклонениези</dc:title>
  <dc:creator>Sony</dc:creator>
  <cp:lastModifiedBy>User</cp:lastModifiedBy>
  <cp:revision>6</cp:revision>
  <dcterms:created xsi:type="dcterms:W3CDTF">2014-04-08T04:25:55Z</dcterms:created>
  <dcterms:modified xsi:type="dcterms:W3CDTF">2014-04-09T09:55:08Z</dcterms:modified>
</cp:coreProperties>
</file>