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7" r:id="rId3"/>
    <p:sldId id="260" r:id="rId4"/>
    <p:sldId id="258" r:id="rId5"/>
    <p:sldId id="256" r:id="rId6"/>
    <p:sldId id="259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D29C-5D40-4555-BFD6-BBB160BB8311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1EA3-C945-447C-8DF6-D0C702E39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D29C-5D40-4555-BFD6-BBB160BB8311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1EA3-C945-447C-8DF6-D0C702E39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D29C-5D40-4555-BFD6-BBB160BB8311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1EA3-C945-447C-8DF6-D0C702E39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D29C-5D40-4555-BFD6-BBB160BB8311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1EA3-C945-447C-8DF6-D0C702E39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D29C-5D40-4555-BFD6-BBB160BB8311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1EA3-C945-447C-8DF6-D0C702E39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D29C-5D40-4555-BFD6-BBB160BB8311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1EA3-C945-447C-8DF6-D0C702E39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D29C-5D40-4555-BFD6-BBB160BB8311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1EA3-C945-447C-8DF6-D0C702E39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D29C-5D40-4555-BFD6-BBB160BB8311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1EA3-C945-447C-8DF6-D0C702E39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D29C-5D40-4555-BFD6-BBB160BB8311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1EA3-C945-447C-8DF6-D0C702E39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D29C-5D40-4555-BFD6-BBB160BB8311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1EA3-C945-447C-8DF6-D0C702E39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D29C-5D40-4555-BFD6-BBB160BB8311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88F1EA3-C945-447C-8DF6-D0C702E391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44D29C-5D40-4555-BFD6-BBB160BB8311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8F1EA3-C945-447C-8DF6-D0C702E3919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ha Parashar Мои Фотографии Дуд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3438" y="3352800"/>
            <a:ext cx="323056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5791200" cy="2590800"/>
          </a:xfrm>
        </p:spPr>
        <p:txBody>
          <a:bodyPr rtlCol="0">
            <a:normAutofit fontScale="25000" lnSpcReduction="20000"/>
          </a:bodyPr>
          <a:lstStyle/>
          <a:p>
            <a:pPr algn="l">
              <a:defRPr/>
            </a:pPr>
            <a:r>
              <a:rPr lang="ru-RU" sz="9600" b="1" dirty="0" smtClean="0">
                <a:solidFill>
                  <a:srgbClr val="FF0000"/>
                </a:solidFill>
              </a:rPr>
              <a:t>Цель:</a:t>
            </a:r>
          </a:p>
          <a:p>
            <a:pPr algn="just">
              <a:defRPr/>
            </a:pPr>
            <a:endParaRPr lang="ru-RU" sz="9600" b="1" dirty="0" smtClean="0">
              <a:solidFill>
                <a:srgbClr val="FF0000"/>
              </a:solidFill>
            </a:endParaRPr>
          </a:p>
          <a:p>
            <a:pPr algn="l">
              <a:lnSpc>
                <a:spcPct val="120000"/>
              </a:lnSpc>
              <a:defRPr/>
            </a:pPr>
            <a:r>
              <a:rPr lang="ru-RU" sz="9600" b="1" dirty="0" smtClean="0">
                <a:solidFill>
                  <a:srgbClr val="FF0000"/>
                </a:solidFill>
              </a:rPr>
              <a:t> «Внедрение новых методик                          в процесс  преподавания  татарского языка на основе «Преобразования обучения в ХХ</a:t>
            </a:r>
            <a:r>
              <a:rPr lang="en-US" sz="9600" b="1" dirty="0" smtClean="0">
                <a:solidFill>
                  <a:srgbClr val="FF0000"/>
                </a:solidFill>
              </a:rPr>
              <a:t>I</a:t>
            </a:r>
            <a:r>
              <a:rPr lang="ru-RU" sz="9600" b="1" dirty="0" smtClean="0">
                <a:solidFill>
                  <a:srgbClr val="FF0000"/>
                </a:solidFill>
              </a:rPr>
              <a:t> веке: развитие   культуры  мышления».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685800"/>
            <a:ext cx="8414042" cy="28931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Мастер-класс</a:t>
            </a:r>
          </a:p>
          <a:p>
            <a:pPr algn="ctr">
              <a:defRPr/>
            </a:pP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4400" b="1" dirty="0">
                <a:solidFill>
                  <a:srgbClr val="C00000"/>
                </a:solidFill>
              </a:rPr>
              <a:t>Применение структуры ТОКИН МЭТ на уроках татарского языка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19" name="Содержимое 3" descr="SAM_316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953000" cy="3714750"/>
          </a:xfrm>
        </p:spPr>
      </p:pic>
      <p:pic>
        <p:nvPicPr>
          <p:cNvPr id="9220" name="Рисунок 4" descr="SAM_316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071810"/>
            <a:ext cx="6572296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AM_314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95195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AM_31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357430"/>
            <a:ext cx="4857752" cy="450057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3" name="Содержимое 3" descr="SAM_314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495800" cy="3352800"/>
          </a:xfrm>
        </p:spPr>
      </p:pic>
      <p:pic>
        <p:nvPicPr>
          <p:cNvPr id="10244" name="Рисунок 4" descr="SAM_315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5" descr="SAM_316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48006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SAM_315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2967" y="1857364"/>
            <a:ext cx="5334005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Содержимое 3" descr="SAM_31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357430"/>
            <a:ext cx="5929354" cy="4500570"/>
          </a:xfrm>
        </p:spPr>
      </p:pic>
      <p:pic>
        <p:nvPicPr>
          <p:cNvPr id="11268" name="Рисунок 6" descr="SAM_314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4744"/>
            <a:ext cx="3929058" cy="32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7" descr="SAM_316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0"/>
            <a:ext cx="4953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 descr="SAM_316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4953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Без </a:t>
            </a:r>
            <a:r>
              <a:rPr lang="ru-RU" sz="3600" b="1" dirty="0" err="1" smtClean="0">
                <a:solidFill>
                  <a:srgbClr val="FF0000"/>
                </a:solidFill>
              </a:rPr>
              <a:t>булдырабыз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Игры народов мира в 1 классе начальной школы - Большой архив учебников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2916" y="1935163"/>
            <a:ext cx="5838167" cy="438943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</TotalTime>
  <Words>40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 Без булдырабыз!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2016-02-17T17:38:20Z</dcterms:created>
  <dcterms:modified xsi:type="dcterms:W3CDTF">2016-02-17T18:15:37Z</dcterms:modified>
</cp:coreProperties>
</file>