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5627" autoAdjust="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20E960-42EE-468E-8FD4-087BAF46716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67F94A-185C-49A1-8D21-25E3D4B9B8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 ДНЕМ НАУКИ И ТВОРЧЕСТВА!!!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User\Desktop\j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715304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sto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Программа Дня Науки и творчества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Учителя начальных классов:</a:t>
            </a:r>
          </a:p>
          <a:p>
            <a:r>
              <a:rPr lang="ru-RU" sz="1400" b="1" dirty="0" err="1" smtClean="0"/>
              <a:t>Садикова</a:t>
            </a:r>
            <a:r>
              <a:rPr lang="ru-RU" sz="1400" b="1" dirty="0" smtClean="0"/>
              <a:t> И.Б.    «Народные промыслы России»</a:t>
            </a:r>
          </a:p>
          <a:p>
            <a:r>
              <a:rPr lang="ru-RU" sz="1400" b="1" dirty="0" smtClean="0"/>
              <a:t>Маркелова Т.И.    «Современные открытия»</a:t>
            </a:r>
          </a:p>
          <a:p>
            <a:r>
              <a:rPr lang="ru-RU" sz="1400" b="1" dirty="0" err="1" smtClean="0"/>
              <a:t>Ясникова</a:t>
            </a:r>
            <a:r>
              <a:rPr lang="ru-RU" sz="1400" b="1" dirty="0" smtClean="0"/>
              <a:t> Е.В.   Проект «Самые, самые»</a:t>
            </a:r>
          </a:p>
          <a:p>
            <a:r>
              <a:rPr lang="ru-RU" sz="1400" b="1" dirty="0" smtClean="0"/>
              <a:t>Соленова Е.В. «Путешествие по наукам»</a:t>
            </a:r>
          </a:p>
          <a:p>
            <a:pPr>
              <a:buNone/>
            </a:pPr>
            <a:r>
              <a:rPr lang="ru-RU" sz="1400" b="1" dirty="0" smtClean="0"/>
              <a:t>Учителя иностранных языков:</a:t>
            </a:r>
          </a:p>
          <a:p>
            <a:r>
              <a:rPr lang="ru-RU" sz="1400" b="1" dirty="0" err="1" smtClean="0"/>
              <a:t>Жернокова</a:t>
            </a:r>
            <a:r>
              <a:rPr lang="ru-RU" sz="1400" b="1" dirty="0" smtClean="0"/>
              <a:t> Ю.А.   Научно-исследовательская работа «Учи немецкий язык!»</a:t>
            </a:r>
          </a:p>
          <a:p>
            <a:r>
              <a:rPr lang="ru-RU" sz="1400" b="1" dirty="0" smtClean="0"/>
              <a:t>Кирьянова А.С. «История английского чая», «СМИ в Великобритании и США» и др.</a:t>
            </a:r>
          </a:p>
          <a:p>
            <a:r>
              <a:rPr lang="ru-RU" sz="1400" b="1" dirty="0" smtClean="0"/>
              <a:t>Учитель математики: Кошелева Е.Г.  «Знаменитые математики», «Геометрия вокруг нас»</a:t>
            </a:r>
          </a:p>
          <a:p>
            <a:r>
              <a:rPr lang="ru-RU" sz="1400" b="1" dirty="0" smtClean="0"/>
              <a:t>Учитель технологии: Ушакова Л.Е.   «</a:t>
            </a:r>
            <a:r>
              <a:rPr lang="ru-RU" sz="1400" b="1" dirty="0" err="1" smtClean="0"/>
              <a:t>Фриволите</a:t>
            </a:r>
            <a:r>
              <a:rPr lang="ru-RU" sz="1400" b="1" dirty="0" smtClean="0"/>
              <a:t>», «Атласные ленты»</a:t>
            </a:r>
          </a:p>
          <a:p>
            <a:r>
              <a:rPr lang="ru-RU" sz="1400" b="1" dirty="0" smtClean="0"/>
              <a:t>Учитель музыки: Ильина М.В.   «Угадай мелодию!»</a:t>
            </a:r>
          </a:p>
          <a:p>
            <a:pPr>
              <a:buNone/>
            </a:pPr>
            <a:r>
              <a:rPr lang="ru-RU" sz="1400" b="1" dirty="0" smtClean="0"/>
              <a:t>Учителя  русского языка и литературы:</a:t>
            </a:r>
          </a:p>
          <a:p>
            <a:r>
              <a:rPr lang="ru-RU" sz="1400" b="1" dirty="0" err="1" smtClean="0"/>
              <a:t>Блинова</a:t>
            </a:r>
            <a:r>
              <a:rPr lang="ru-RU" sz="1400" b="1" dirty="0" smtClean="0"/>
              <a:t> А.А. «История рождения и становления книги»</a:t>
            </a:r>
          </a:p>
          <a:p>
            <a:r>
              <a:rPr lang="ru-RU" sz="1400" b="1" dirty="0" smtClean="0"/>
              <a:t>Кокарева С.Ю.   «Исторические личности в литературных произведениях»</a:t>
            </a:r>
          </a:p>
          <a:p>
            <a:r>
              <a:rPr lang="ru-RU" sz="1400" b="1" dirty="0" smtClean="0"/>
              <a:t>Учитель истории: Уварова Л.В.   «Родословная куклы»</a:t>
            </a:r>
          </a:p>
          <a:p>
            <a:r>
              <a:rPr lang="ru-RU" sz="1400" b="1" dirty="0" smtClean="0"/>
              <a:t>Учитель географии, биологии: </a:t>
            </a:r>
            <a:r>
              <a:rPr lang="ru-RU" sz="1400" b="1" dirty="0" err="1" smtClean="0"/>
              <a:t>Лунякова</a:t>
            </a:r>
            <a:r>
              <a:rPr lang="ru-RU" sz="1400" b="1" dirty="0" smtClean="0"/>
              <a:t> Т.С.   «Космос в пробирке», «Вода в Мировом океане. Фокусы с водой» и др.</a:t>
            </a:r>
            <a:endParaRPr lang="ru-RU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No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4825" y="-381000"/>
            <a:ext cx="10155238" cy="76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Науки – всем важны!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2714644" cy="2452692"/>
          </a:xfrm>
          <a:prstGeom prst="rect">
            <a:avLst/>
          </a:prstGeom>
          <a:noFill/>
        </p:spPr>
      </p:pic>
      <p:pic>
        <p:nvPicPr>
          <p:cNvPr id="3075" name="Picture 3" descr="C:\Users\User\Desktop\medicine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14488"/>
            <a:ext cx="2651128" cy="4113218"/>
          </a:xfrm>
          <a:prstGeom prst="rect">
            <a:avLst/>
          </a:prstGeom>
          <a:noFill/>
        </p:spPr>
      </p:pic>
      <p:pic>
        <p:nvPicPr>
          <p:cNvPr id="3076" name="Picture 4" descr="C:\Users\User\Desktop\8055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143248"/>
            <a:ext cx="2357454" cy="31908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929070"/>
          </a:xfrm>
          <a:prstGeom prst="rect">
            <a:avLst/>
          </a:prstGeom>
          <a:noFill/>
        </p:spPr>
      </p:pic>
      <p:pic>
        <p:nvPicPr>
          <p:cNvPr id="4099" name="Picture 3" descr="C:\Users\User\Desktop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929066"/>
          </a:xfrm>
          <a:prstGeom prst="rect">
            <a:avLst/>
          </a:prstGeom>
          <a:noFill/>
        </p:spPr>
      </p:pic>
      <p:pic>
        <p:nvPicPr>
          <p:cNvPr id="4100" name="Picture 4" descr="C:\Users\User\Desktop\533342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071942"/>
            <a:ext cx="3902075" cy="2603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m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354_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url-7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643206" cy="3143272"/>
          </a:xfrm>
          <a:prstGeom prst="rect">
            <a:avLst/>
          </a:prstGeom>
          <a:noFill/>
        </p:spPr>
      </p:pic>
      <p:pic>
        <p:nvPicPr>
          <p:cNvPr id="7171" name="Picture 3" descr="C:\Users\User\Desktop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04"/>
            <a:ext cx="4500594" cy="2643206"/>
          </a:xfrm>
          <a:prstGeom prst="rect">
            <a:avLst/>
          </a:prstGeom>
          <a:noFill/>
        </p:spPr>
      </p:pic>
      <p:pic>
        <p:nvPicPr>
          <p:cNvPr id="7172" name="Picture 4" descr="C:\Users\User\Desktop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3500462" cy="3286124"/>
          </a:xfrm>
          <a:prstGeom prst="rect">
            <a:avLst/>
          </a:prstGeom>
          <a:noFill/>
        </p:spPr>
      </p:pic>
      <p:pic>
        <p:nvPicPr>
          <p:cNvPr id="7173" name="Picture 5" descr="C:\Users\User\Desktop\i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00438"/>
            <a:ext cx="357190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>Россия занимает лидирующие позиции в научных направлениях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C:\Users\User\Desktop\2312774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000240"/>
            <a:ext cx="7429500" cy="459741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njuEBVKht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191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 ДНЕМ НАУКИ И ТВОРЧЕСТВА!!!</vt:lpstr>
      <vt:lpstr>Слайд 2</vt:lpstr>
      <vt:lpstr>Науки – всем важны!</vt:lpstr>
      <vt:lpstr>Слайд 4</vt:lpstr>
      <vt:lpstr>Слайд 5</vt:lpstr>
      <vt:lpstr>Слайд 6</vt:lpstr>
      <vt:lpstr>Слайд 7</vt:lpstr>
      <vt:lpstr>Россия занимает лидирующие позиции в научных направлениях</vt:lpstr>
      <vt:lpstr>Слайд 9</vt:lpstr>
      <vt:lpstr>Слайд 10</vt:lpstr>
      <vt:lpstr>Программа Дня Науки и творчества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ДНЕМ НАУКИ И ТВОРЧЕСТВА!!!</dc:title>
  <dc:creator>User</dc:creator>
  <cp:lastModifiedBy>User</cp:lastModifiedBy>
  <cp:revision>9</cp:revision>
  <dcterms:created xsi:type="dcterms:W3CDTF">2016-01-24T11:23:25Z</dcterms:created>
  <dcterms:modified xsi:type="dcterms:W3CDTF">2016-01-27T11:10:46Z</dcterms:modified>
</cp:coreProperties>
</file>