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2" autoAdjust="0"/>
    <p:restoredTop sz="94660"/>
  </p:normalViewPr>
  <p:slideViewPr>
    <p:cSldViewPr>
      <p:cViewPr>
        <p:scale>
          <a:sx n="75" d="100"/>
          <a:sy n="75" d="100"/>
        </p:scale>
        <p:origin x="-1140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09BB-9324-4AA7-927F-CB650F7057BA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C6EF-2CF6-46E5-B89C-EBC79608F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09BB-9324-4AA7-927F-CB650F7057BA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C6EF-2CF6-46E5-B89C-EBC79608F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09BB-9324-4AA7-927F-CB650F7057BA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C6EF-2CF6-46E5-B89C-EBC79608F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09BB-9324-4AA7-927F-CB650F7057BA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C6EF-2CF6-46E5-B89C-EBC79608F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09BB-9324-4AA7-927F-CB650F7057BA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C6EF-2CF6-46E5-B89C-EBC79608F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09BB-9324-4AA7-927F-CB650F7057BA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C6EF-2CF6-46E5-B89C-EBC79608F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09BB-9324-4AA7-927F-CB650F7057BA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C6EF-2CF6-46E5-B89C-EBC79608F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09BB-9324-4AA7-927F-CB650F7057BA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C6EF-2CF6-46E5-B89C-EBC79608F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09BB-9324-4AA7-927F-CB650F7057BA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C6EF-2CF6-46E5-B89C-EBC79608F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09BB-9324-4AA7-927F-CB650F7057BA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C6EF-2CF6-46E5-B89C-EBC79608F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109BB-9324-4AA7-927F-CB650F7057BA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3C6EF-2CF6-46E5-B89C-EBC79608F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109BB-9324-4AA7-927F-CB650F7057BA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3C6EF-2CF6-46E5-B89C-EBC79608F2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DEBCF"/>
            </a:gs>
            <a:gs pos="50000">
              <a:srgbClr val="92D050"/>
            </a:gs>
            <a:gs pos="100000">
              <a:srgbClr val="156B1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SO00629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994267"/>
            <a:ext cx="3071802" cy="386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596" y="2071678"/>
            <a:ext cx="85011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7780" cmpd="sng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algn="tl" rotWithShape="0">
                    <a:srgbClr val="000000"/>
                  </a:outerShdw>
                </a:effectLst>
              </a:rPr>
              <a:t>ПОРТФОЛИО</a:t>
            </a:r>
            <a:endParaRPr lang="ru-RU" sz="9600" b="1" cap="none" spc="0" dirty="0">
              <a:ln w="17780" cmpd="sng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3286124"/>
            <a:ext cx="9144000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0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УЧЕНИЦЫ 8 КЛАССА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6600" b="1" i="0" u="sng" strike="noStrike" kern="120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714612" y="6072206"/>
            <a:ext cx="3286148" cy="571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normalizeH="0" baseline="0" noProof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Хадын – 2015г.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4800" b="0" i="0" u="sng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214290"/>
            <a:ext cx="68580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МБОУ Хадынская СОШ </a:t>
            </a:r>
          </a:p>
          <a:p>
            <a:pPr indent="-457200" algn="ctr"/>
            <a:r>
              <a:rPr lang="ru-RU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Пий-Хемского</a:t>
            </a: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кожууна </a:t>
            </a:r>
          </a:p>
          <a:p>
            <a:pPr indent="-457200"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Республики Тыва</a:t>
            </a:r>
            <a:endParaRPr lang="ru-RU" sz="3600" b="1" u="sng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1110197.JPG"/>
          <p:cNvPicPr>
            <a:picLocks noChangeAspect="1"/>
          </p:cNvPicPr>
          <p:nvPr/>
        </p:nvPicPr>
        <p:blipFill>
          <a:blip r:embed="rId2"/>
          <a:srcRect l="39844" t="2083" r="13281" b="36458"/>
          <a:stretch>
            <a:fillRect/>
          </a:stretch>
        </p:blipFill>
        <p:spPr>
          <a:xfrm>
            <a:off x="3195305" y="357165"/>
            <a:ext cx="5448662" cy="53578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357166"/>
            <a:ext cx="6715172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Комбулдай</a:t>
            </a:r>
            <a:r>
              <a:rPr lang="ru-RU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Александра Сергеевна</a:t>
            </a:r>
            <a:endParaRPr lang="ru-RU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714752"/>
            <a:ext cx="391876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Родилась – 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27.03.2001 г.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572140"/>
            <a:ext cx="88582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 знаку зодиака – овен.</a:t>
            </a:r>
            <a:endParaRPr lang="ru-RU" sz="5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285884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Овны – личности …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1285860"/>
            <a:ext cx="8643966" cy="2857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normalizeH="0" baseline="0" noProof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«+» разносторонне</a:t>
            </a:r>
            <a:r>
              <a:rPr kumimoji="0" lang="ru-RU" sz="4400" b="1" i="0" u="none" strike="noStrike" kern="1200" normalizeH="0" noProof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развитые, целеустремленные, дружелюбные, спокойные.</a:t>
            </a:r>
            <a:endParaRPr kumimoji="0" lang="ru-RU" sz="4400" b="1" i="0" u="none" strike="noStrike" kern="1200" normalizeH="0" baseline="0" noProof="0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3929066"/>
            <a:ext cx="8572528" cy="2500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«-» легко поддающиеся влиянию</a:t>
            </a:r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окружающих, время от времени проявляющие лень.</a:t>
            </a:r>
            <a:endParaRPr kumimoji="0" lang="ru-RU" sz="4400" b="1" i="0" u="none" strike="noStrike" kern="1200" normalizeH="0" baseline="0" noProof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2000">
              <a:srgbClr val="FF0000"/>
            </a:gs>
            <a:gs pos="50000">
              <a:srgbClr val="92D050"/>
            </a:gs>
            <a:gs pos="100000">
              <a:srgbClr val="156B13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jlWxwL8Z_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2143116"/>
            <a:ext cx="3143272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643074"/>
          </a:xfrm>
        </p:spPr>
        <p:txBody>
          <a:bodyPr>
            <a:no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В 2014-2015 учебном году обучаюсь в 8 классе.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4282" y="5143512"/>
            <a:ext cx="8643998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Stop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normalizeH="0" baseline="0" noProof="0" dirty="0" smtClean="0">
                <a:ln w="10541" cmpd="sng">
                  <a:solidFill>
                    <a:srgbClr val="FFFF00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Мой класс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normalizeH="0" baseline="0" noProof="0" dirty="0" smtClean="0">
                <a:ln w="10541" cmpd="sng">
                  <a:solidFill>
                    <a:srgbClr val="FFFF00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7 мальчиков, 4 девочки.</a:t>
            </a:r>
          </a:p>
        </p:txBody>
      </p:sp>
      <p:pic>
        <p:nvPicPr>
          <p:cNvPr id="6" name="Рисунок 5" descr="SAM_47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2214554"/>
            <a:ext cx="3619525" cy="27146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57430"/>
          </a:xfrm>
        </p:spPr>
        <p:txBody>
          <a:bodyPr>
            <a:noAutofit/>
          </a:bodyPr>
          <a:lstStyle/>
          <a:p>
            <a:r>
              <a:rPr lang="ru-RU" sz="6600" dirty="0" smtClean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этом учебном году посещала:</a:t>
            </a:r>
            <a:endParaRPr lang="ru-RU" sz="66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4282" y="2214554"/>
            <a:ext cx="8715436" cy="2143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i="0" u="none" strike="noStrike" kern="1200" normalizeH="0" baseline="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Секцию «Каратэ»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3857628"/>
            <a:ext cx="8858248" cy="2786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Кружок «Мастерица»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15352" cy="71438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Участие в мероприятиях: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lumMod val="95000"/>
                    <a:lumOff val="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1071548"/>
          <a:ext cx="9143998" cy="5686812"/>
        </p:xfrm>
        <a:graphic>
          <a:graphicData uri="http://schemas.openxmlformats.org/drawingml/2006/table">
            <a:tbl>
              <a:tblPr/>
              <a:tblGrid>
                <a:gridCol w="1521379"/>
                <a:gridCol w="1986597"/>
                <a:gridCol w="2278470"/>
                <a:gridCol w="928694"/>
                <a:gridCol w="2428858"/>
              </a:tblGrid>
              <a:tr h="4825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уровень мероприятия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дата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мероприятие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Присут</a:t>
                      </a:r>
                      <a:r>
                        <a:rPr lang="ru-RU" sz="17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7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ствие</a:t>
                      </a:r>
                      <a:endParaRPr lang="ru-RU" sz="17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7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роль в мероприятии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8337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классное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сентябрь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оформление стендов кабинета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непосредственный участник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конец каждой четверти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генеральная уборка 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да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непосредственный участник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ноябрь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утепление окон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да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непосредственный участник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76">
                <a:tc rowSpan="11"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школьное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сентябрь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золотая осень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tabLst>
                          <a:tab pos="1435100" algn="l"/>
                        </a:tabLst>
                      </a:pP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да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помощь в организации участников и поделок.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октябрь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турслёт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да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Помощь в организации, непосредственный участник.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октябрь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Кросс нации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да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непосредственный участник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октябрь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Осенний кросс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да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непосредственный участник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регулярно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Выпуск тематических стенгазет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да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непосредственный участник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3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октябрь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Видеопоздравление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ко Дню Учителя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да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непосредственный участник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раз в год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Недели наук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да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непосредственный участник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декабрь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Новый Год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да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непосредственный участник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февраль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Шагаа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да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непосредственный участник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1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март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Мисс - 2015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да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Помощь в организации, непосредственный участник.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7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апрель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встреча "Голубя мира"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да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участник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8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кожуунное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февраль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НПК "Шаг в будущее"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да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участник, призёр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III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место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57">
                <a:tc rowSpan="3">
                  <a:txBody>
                    <a:bodyPr/>
                    <a:lstStyle/>
                    <a:p>
                      <a:pPr algn="l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всероссийское</a:t>
                      </a:r>
                    </a:p>
                  </a:txBody>
                  <a:tcPr marL="4128" marR="4128" marT="412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декабрь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Центр развития одаренности. Всероссийский молодежный чемпионат по истории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да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участник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4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январь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Центр развития одаренности. Всероссийский молодежный чемпионат по биологии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да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участник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62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февраль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Центр развития одаренности. Всероссийский молодежный чемпионат по английскому языку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да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участник</a:t>
                      </a:r>
                    </a:p>
                  </a:txBody>
                  <a:tcPr marL="4128" marR="4128" marT="41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178</TotalTime>
  <Words>262</Words>
  <Application>Microsoft Office PowerPoint</Application>
  <PresentationFormat>Экран (4:3)</PresentationFormat>
  <Paragraphs>101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Овны – личности …</vt:lpstr>
      <vt:lpstr>В 2014-2015 учебном году обучаюсь в 8 классе.</vt:lpstr>
      <vt:lpstr>В этом учебном году посещала:</vt:lpstr>
      <vt:lpstr>Участие в мероприятиях: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19</cp:revision>
  <dcterms:created xsi:type="dcterms:W3CDTF">2015-04-27T11:27:26Z</dcterms:created>
  <dcterms:modified xsi:type="dcterms:W3CDTF">2015-04-27T14:33:33Z</dcterms:modified>
</cp:coreProperties>
</file>