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16632"/>
            <a:ext cx="8280920" cy="6624736"/>
          </a:xfrm>
        </p:spPr>
        <p:txBody>
          <a:bodyPr>
            <a:noAutofit/>
          </a:bodyPr>
          <a:lstStyle/>
          <a:p>
            <a:pPr algn="l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I-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ГИ УЛДУӉГА ТҮӉНЕЛ ТЕСТ «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ЛЕКСИКА»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ХАРЫЫЛАРЫ. Тыва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дыл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5 класс.</a:t>
            </a: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 б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 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3. б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4. 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5. б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карак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кулак, бут...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дорт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доора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омонимнер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9. кара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калдар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-кара,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мелдер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доруг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калдар-доруг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кызыл-доруг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ак-хүре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ӊ,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шилги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хүре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ӊ-   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шилги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шавыдар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хоор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кыр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сарыг-кыр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кыр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-ала,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кыр-шокар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кыр-шилги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шокар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шалдыг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шокар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сарала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шилги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-ала,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хувала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кара-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ояла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карала,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кула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кара-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кула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ак-кула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сарыг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ой-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сарыг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өле-сарыг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ой, бора,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сарыг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-бора,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көк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-бора…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синонимнер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11. 1)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Чемгерерге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кывар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Суггарарга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өжер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  /от/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2)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Кежээ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келир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эртен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чанар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/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өреге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/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12.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өлүр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13.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фразеологизмнер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14.  1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б)        2. а)      3. в)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«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Аваларны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ӊ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сөзүн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дыӊнавас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азарыны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ӊ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демдээ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Улугларны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ӊ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сөзүн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тоовас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улчууруну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ӊ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демдээ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761788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  I-ГИ УЛДУӉГА ТҮӉНЕЛ ТЕСТ «ЛЕКСИКА» ХАРЫЫЛАРЫ. Тыва дыл 5 класс.  1. б) 2. в) 3. б) 4. а) 5. б) 6. карак, кулак, бут... 7. дорт, доора 8. омонимнер 9. кара, калдар-кара, мелдер, доруг, калдар-доруг, кызыл-доруг, ак-хүреӊ, шилги, хүреӊ-         шилги, шавыдар, хоор, кыр, сарыг-кыр, кыр-ала, кыр-шокар, кыр-шилги, шокар, шалдыг-     шокар, сарала, шилги-ала, хувала, кара-ояла, карала, кула, кара-кула, ак-кула, сарыг, ой-сарыг, өле-сарыг, ой, бора, сарыг-бора, көк-бора… 10. синонимнер 11. 1) Чемгерерге, кывар,           Суггарарга, өжер.   /от/       2) Кежээ келир, эртен чанар   /өреге/ 12. өлүр 13. фразеологизмнер 14.  1. б)        2. а)      3. в) 15. «Аваларныӊ сөзүн дыӊнавас - азарыныӊ демдээ,         Улугларныӊ сөзүн тоовас улчуурунуӊ демдээ»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I-ГИ УЛДУӉГА ТҮӉНЕЛ ТЕСТ «ЛЕКСИКА» ХАРЫЫЛАРЫ. Тыва дыл 5 класс.  1. б) 2. в) 3. б) 4. а) 5. б) 6. карак, кулак, бут... 7. дорт, доора 8. омонимнер 9. кара, калдар-кара, мелдер, доруг, калдар-доруг, кызыл-доруг, ак-хүреӊ, шилги, хүреӊ-         шилги, шавыдар, хоор, кыр, сарыг-кыр, кыр-ала, кыр-шокар, кыр-шилги, шокар, шалдыг-     шокар, сарала, шилги-ала, хувала, кара-ояла, карала, кула, кара-кула, ак-кула, сарыг, ой-сарыг, өле-сарыг, ой, бора, сарыг-бора, көк-бора… 10. синонимнер 11. 1) Чемгерерге, кывар,           Суггарарга, өжер.   /от/       2) Кежээ келир, эртен чанар   /өреге/ 12. өлүр 13. фразеологизмнер 14.  1. б)        2. а)      3. в) 15. «Аваларныӊ сөзүн дыӊнавас - азарыныӊ демдээ,         Улугларныӊ сөзүн тоовас улчуурунуӊ демдээ»  </dc:title>
  <dc:creator>Администратор</dc:creator>
  <cp:lastModifiedBy>Пользователь Windows</cp:lastModifiedBy>
  <cp:revision>1</cp:revision>
  <dcterms:created xsi:type="dcterms:W3CDTF">2015-10-27T03:29:39Z</dcterms:created>
  <dcterms:modified xsi:type="dcterms:W3CDTF">2015-10-27T03:39:26Z</dcterms:modified>
</cp:coreProperties>
</file>