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tags/tag4.xml" ContentType="application/vnd.openxmlformats-officedocument.presentationml.tags+xml"/>
  <Override PartName="/ppt/activeX/activeX3.xml" ContentType="application/vnd.ms-office.activeX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Default Extension="bin" ContentType="application/vnd.ms-office.vbaPro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59" r:id="rId6"/>
    <p:sldId id="263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67" d="100"/>
          <a:sy n="6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9;820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0131662-8875-4E84-BC6B-F057167AD8AA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МХК. Доколумбовая Америка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Столица Инков</a:t>
            </a:r>
            <a:endParaRPr lang="ru-RU" dirty="0"/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Мачу-Пикчу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Чичен-Ица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Куско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pic>
        <p:nvPicPr>
          <p:cNvPr id="2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 bwMode="auto">
          <a:xfrm>
            <a:off x="2736894" y="1989138"/>
            <a:ext cx="43179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изображено на рисунке?</a:t>
            </a:r>
            <a:endParaRPr lang="ru-RU" dirty="0"/>
          </a:p>
        </p:txBody>
      </p:sp>
    </p:spTree>
    <p:custDataLst>
      <p:tags r:id="rId2"/>
    </p:custDataLst>
    <p:controls>
      <p:control spid="1024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изображено на рисунке?</a:t>
            </a:r>
            <a:endParaRPr lang="ru-RU" dirty="0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2136074"/>
            <a:ext cx="4357718" cy="289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2"/>
    </p:custDataLst>
    <p:controls>
      <p:control spid="11266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Этот город называли «Озёрной Венецией»</a:t>
            </a:r>
            <a:endParaRPr lang="ru-RU" dirty="0"/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Куско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Теночтитлан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Мачу-Пикчу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sp>
        <p:nvSpPr>
          <p:cNvPr id="17" name="POS 1"/>
          <p:cNvSpPr/>
          <p:nvPr/>
        </p:nvSpPr>
        <p:spPr>
          <a:xfrm>
            <a:off x="357158" y="2143116"/>
            <a:ext cx="1620854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"/>
              </a:rPr>
              <a:t>ацтеки</a:t>
            </a:r>
            <a:endParaRPr lang="ru-RU" sz="36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8" name="POS 2"/>
          <p:cNvSpPr/>
          <p:nvPr/>
        </p:nvSpPr>
        <p:spPr>
          <a:xfrm>
            <a:off x="4000496" y="1643050"/>
            <a:ext cx="1308104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"/>
              </a:rPr>
              <a:t>инки</a:t>
            </a:r>
            <a:endParaRPr lang="ru-RU" sz="40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9" name="POS 3"/>
          <p:cNvSpPr/>
          <p:nvPr/>
        </p:nvSpPr>
        <p:spPr>
          <a:xfrm>
            <a:off x="7500958" y="1928802"/>
            <a:ext cx="1465282" cy="533400"/>
          </a:xfrm>
          <a:prstGeom prst="rect">
            <a:avLst/>
          </a:prstGeom>
          <a:solidFill>
            <a:srgbClr val="F4F4EC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/>
              </a:rPr>
              <a:t>майя</a:t>
            </a:r>
            <a:endParaRPr lang="ru-RU" sz="32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KAN 1">
            <a:hlinkClick r:id="" action="ppaction://macro?name=MovePos"/>
          </p:cNvPr>
          <p:cNvSpPr/>
          <p:nvPr>
            <p:custDataLst>
              <p:tags r:id="rId2"/>
            </p:custDataLst>
          </p:nvPr>
        </p:nvSpPr>
        <p:spPr>
          <a:xfrm>
            <a:off x="3162300" y="4445000"/>
            <a:ext cx="2547962" cy="171451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/>
              </a:rPr>
              <a:t>Они приносили человеческие жертвы</a:t>
            </a:r>
            <a:endParaRPr lang="ru-RU" sz="28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5" name="KAN 2">
            <a:hlinkClick r:id="" action="ppaction://macro?name=MovePos"/>
          </p:cNvPr>
          <p:cNvSpPr/>
          <p:nvPr>
            <p:custDataLst>
              <p:tags r:id="rId3"/>
            </p:custDataLst>
          </p:nvPr>
        </p:nvSpPr>
        <p:spPr>
          <a:xfrm>
            <a:off x="4635500" y="4445000"/>
            <a:ext cx="2428892" cy="1714512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/>
              </a:rPr>
              <a:t>Они умели предсказывать солнечные и лунные затмения</a:t>
            </a:r>
            <a:endParaRPr lang="ru-RU" sz="2400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KAN 3">
            <a:hlinkClick r:id="" action="ppaction://macro?name=MovePos"/>
          </p:cNvPr>
          <p:cNvSpPr/>
          <p:nvPr>
            <p:custDataLst>
              <p:tags r:id="rId4"/>
            </p:custDataLst>
          </p:nvPr>
        </p:nvSpPr>
        <p:spPr>
          <a:xfrm>
            <a:off x="6108700" y="4445000"/>
            <a:ext cx="2606704" cy="164307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/>
            </a:solidFill>
          </a:ln>
          <a:effectLst>
            <a:prstShdw prst="shdw6" dist="53881" dir="2700003">
              <a:srgbClr val="808080">
                <a:alpha val="50000"/>
              </a:s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/>
              </a:rPr>
              <a:t>Они не знали колеса</a:t>
            </a:r>
            <a:endParaRPr lang="ru-RU" sz="3200" dirty="0">
              <a:solidFill>
                <a:schemeClr val="tx1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K" val="0.9"/>
  <p:tag name="TFM" val="True"/>
  <p:tag name="TSB" val="5"/>
  <p:tag name="TFO" val="False"/>
  <p:tag name="TFF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ирамида Солнца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скульптура ольмеков"/>
  <p:tag name="V2" val="ольмекская культура"/>
  <p:tag name="V3" val="голова юноши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3"/>
  <p:tag name="V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249"/>
  <p:tag name="Y" val="350"/>
  <p:tag name="V" val="1"/>
  <p:tag name="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365"/>
  <p:tag name="Y" val="350"/>
  <p:tag name="V" val="4"/>
  <p:tag name="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" val="481"/>
  <p:tag name="Y" val="350"/>
  <p:tag name="V" val="2"/>
  <p:tag name="R" val="False"/>
</p:tagLst>
</file>

<file path=ppt/theme/theme1.xml><?xml version="1.0" encoding="utf-8"?>
<a:theme xmlns:a="http://schemas.openxmlformats.org/drawingml/2006/main" name="Тема3">
  <a:themeElements>
    <a:clrScheme name="рамка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рамка2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мка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мка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мка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1250</TotalTime>
  <Words>179</Words>
  <Application>Microsoft Office PowerPoint</Application>
  <PresentationFormat>Экран (4:3)</PresentationFormat>
  <Paragraphs>70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Тема3</vt:lpstr>
      <vt:lpstr>Слайд 1</vt:lpstr>
      <vt:lpstr>Столица Инков</vt:lpstr>
      <vt:lpstr>Что изображено на рисунке?</vt:lpstr>
      <vt:lpstr>Что изображено на рисунке?</vt:lpstr>
      <vt:lpstr>Этот город называли «Озёрной Венецией»</vt:lpstr>
      <vt:lpstr>Слайд 6</vt:lpstr>
      <vt:lpstr>Слайд 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Юлия</cp:lastModifiedBy>
  <cp:revision>163</cp:revision>
  <dcterms:created xsi:type="dcterms:W3CDTF">2011-08-18T05:12:14Z</dcterms:created>
  <dcterms:modified xsi:type="dcterms:W3CDTF">2012-10-19T04:56:34Z</dcterms:modified>
</cp:coreProperties>
</file>