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0" r:id="rId3"/>
    <p:sldId id="256" r:id="rId4"/>
    <p:sldId id="259" r:id="rId5"/>
    <p:sldId id="257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857364"/>
            <a:ext cx="77724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chemeClr val="bg1"/>
                </a:solidFill>
              </a:rPr>
              <a:t>ТОГБОУ </a:t>
            </a:r>
            <a:r>
              <a:rPr lang="ru-RU" sz="2200" dirty="0" smtClean="0">
                <a:solidFill>
                  <a:schemeClr val="bg1"/>
                </a:solidFill>
              </a:rPr>
              <a:t>«Центр психолого-педагогического сопровождения и коррекции «Гармония»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7486680" cy="22098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Спортивный праздник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Подготовили: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Смирнова Н.Н.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Кочеткова У.А.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1428736"/>
            <a:ext cx="6500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Microsoft Uighur" pitchFamily="2" charset="-78"/>
              </a:rPr>
              <a:t>Здоровье и силы-</a:t>
            </a:r>
            <a:endParaRPr lang="ru-RU" sz="4800" dirty="0" smtClean="0">
              <a:solidFill>
                <a:prstClr val="black"/>
              </a:solidFill>
              <a:latin typeface="Arial" pitchFamily="34" charset="0"/>
              <a:cs typeface="Microsoft Uighur" pitchFamily="2" charset="-78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Microsoft Uighur" pitchFamily="2" charset="-78"/>
              </a:rPr>
              <a:t>любимой </a:t>
            </a:r>
            <a:r>
              <a:rPr lang="ru-RU" sz="48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Microsoft Uighur" pitchFamily="2" charset="-78"/>
              </a:rPr>
              <a:t>России</a:t>
            </a:r>
            <a:endParaRPr lang="ru-RU" sz="4800" dirty="0">
              <a:cs typeface="Microsoft Uighur" pitchFamily="2" charset="-78"/>
            </a:endParaRPr>
          </a:p>
        </p:txBody>
      </p:sp>
      <p:pic>
        <p:nvPicPr>
          <p:cNvPr id="2050" name="Picture 2" descr="F:\фото  школа\мероприятия школа\IMG_8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90874"/>
            <a:ext cx="4786346" cy="3190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фото  школа\мероприятия школа\IMG_83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6792540" cy="4528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 школа\мероприятия школа\IMG_8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286124"/>
            <a:ext cx="4714908" cy="3143272"/>
          </a:xfrm>
          <a:prstGeom prst="rect">
            <a:avLst/>
          </a:prstGeom>
          <a:noFill/>
        </p:spPr>
      </p:pic>
      <p:pic>
        <p:nvPicPr>
          <p:cNvPr id="1027" name="Picture 3" descr="F:\фото  школа\мероприятия школа\IMG_8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9039"/>
            <a:ext cx="4321999" cy="2881333"/>
          </a:xfrm>
          <a:prstGeom prst="rect">
            <a:avLst/>
          </a:prstGeom>
          <a:noFill/>
        </p:spPr>
      </p:pic>
      <p:pic>
        <p:nvPicPr>
          <p:cNvPr id="1028" name="Picture 4" descr="F:\фото  школа\мероприятия школа\IMG_8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33" y="1000108"/>
            <a:ext cx="3786247" cy="2524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фото  школа\мероприятия школа\IMG_8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28604"/>
            <a:ext cx="4714909" cy="3143273"/>
          </a:xfrm>
          <a:prstGeom prst="rect">
            <a:avLst/>
          </a:prstGeom>
          <a:noFill/>
        </p:spPr>
      </p:pic>
      <p:pic>
        <p:nvPicPr>
          <p:cNvPr id="17411" name="Picture 3" descr="F:\фото  школа\мероприятия школа\IMG_8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14" y="2857496"/>
            <a:ext cx="4607751" cy="3071834"/>
          </a:xfrm>
          <a:prstGeom prst="rect">
            <a:avLst/>
          </a:prstGeom>
          <a:noFill/>
        </p:spPr>
      </p:pic>
      <p:pic>
        <p:nvPicPr>
          <p:cNvPr id="17412" name="Picture 4" descr="F:\фото  школа\мероприятия школа\IMG_8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000504"/>
            <a:ext cx="3643302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 школа\мероприятия школа\IMG_83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8212" y="428604"/>
            <a:ext cx="3964808" cy="2643206"/>
          </a:xfrm>
          <a:prstGeom prst="rect">
            <a:avLst/>
          </a:prstGeom>
          <a:noFill/>
        </p:spPr>
      </p:pic>
      <p:pic>
        <p:nvPicPr>
          <p:cNvPr id="3075" name="Picture 3" descr="F:\фото  школа\мероприятия школа\IMG_8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4700478" cy="3133652"/>
          </a:xfrm>
          <a:prstGeom prst="rect">
            <a:avLst/>
          </a:prstGeom>
          <a:noFill/>
        </p:spPr>
      </p:pic>
      <p:pic>
        <p:nvPicPr>
          <p:cNvPr id="3076" name="Picture 4" descr="F:\фото  школа\мероприятия школа\IMG_8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214818"/>
            <a:ext cx="3536145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фото  школа\мероприятия школа\IMG_84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57166"/>
            <a:ext cx="4393438" cy="2928958"/>
          </a:xfrm>
          <a:prstGeom prst="rect">
            <a:avLst/>
          </a:prstGeom>
          <a:noFill/>
        </p:spPr>
      </p:pic>
      <p:pic>
        <p:nvPicPr>
          <p:cNvPr id="18435" name="Picture 3" descr="F:\фото  школа\мероприятия школа\IMG_8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4271850" cy="2847900"/>
          </a:xfrm>
          <a:prstGeom prst="rect">
            <a:avLst/>
          </a:prstGeom>
          <a:noFill/>
        </p:spPr>
      </p:pic>
      <p:pic>
        <p:nvPicPr>
          <p:cNvPr id="18436" name="Picture 4" descr="F:\фото  школа\мероприятия школа\IMG_8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9" y="3714752"/>
            <a:ext cx="4714872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</TotalTime>
  <Words>15</Words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   ТОГБОУ «Центр психолого-педагогического сопровождения и коррекции «Гармония»  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ТОГБОУ «Центр психолого-педагогического сопровождения и коррекции «Гармония»   </dc:title>
  <dc:creator>Admin</dc:creator>
  <cp:lastModifiedBy>Admin</cp:lastModifiedBy>
  <cp:revision>3</cp:revision>
  <dcterms:created xsi:type="dcterms:W3CDTF">2015-12-17T17:27:06Z</dcterms:created>
  <dcterms:modified xsi:type="dcterms:W3CDTF">2015-12-17T17:52:09Z</dcterms:modified>
</cp:coreProperties>
</file>