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69" r:id="rId4"/>
    <p:sldId id="264" r:id="rId5"/>
    <p:sldId id="272" r:id="rId6"/>
    <p:sldId id="259" r:id="rId7"/>
    <p:sldId id="267" r:id="rId8"/>
    <p:sldId id="262" r:id="rId9"/>
    <p:sldId id="270" r:id="rId10"/>
    <p:sldId id="260" r:id="rId11"/>
    <p:sldId id="268" r:id="rId12"/>
    <p:sldId id="263" r:id="rId13"/>
    <p:sldId id="271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2C69B-83A1-40A4-9E9C-B3E3B2695CEF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9;&#1072;&#1075;&#1072;&#1076;&#1082;&#1080;\&#1043;&#1091;&#1089;&#1083;&#1080;.%20&#1041;&#1099;&#1083;&#1080;&#1085;&#1085;&#1099;&#1077;%20&#1085;&#1072;&#1080;&#1075;&#1088;&#1099;&#1096;&#1080;.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9;&#1072;&#1075;&#1072;&#1076;&#1082;&#1080;\&#1076;&#1091;&#1076;&#1072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9;&#1072;&#1075;&#1072;&#1076;&#1082;&#1080;\&#1057;&#1074;&#1080;&#1088;&#1077;&#1083;&#1100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9;&#1072;&#1075;&#1072;&#1076;&#1082;&#1080;\&#1075;&#1072;&#1088;&#1084;&#1086;&#1085;&#1100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9;&#1072;&#1075;&#1072;&#1076;&#1082;&#1080;\&#1090;&#1088;&#1077;&#1097;&#1077;&#1090;&#1082;&#1072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9;&#1072;&#1075;&#1072;&#1076;&#1082;&#1080;\&#1089;&#1082;&#1088;&#1080;&#1087;&#1082;&#1072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tot-nasekomyie-shablon-prevyu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II Международный творческий конкурс для педагогов "Занимательные головоломки"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Составила: </a:t>
            </a:r>
            <a:r>
              <a:rPr lang="ru-RU" b="1" dirty="0" err="1" smtClean="0"/>
              <a:t>Овчарова</a:t>
            </a:r>
            <a:r>
              <a:rPr lang="ru-RU" b="1" dirty="0" smtClean="0"/>
              <a:t> О.Н.</a:t>
            </a:r>
          </a:p>
          <a:p>
            <a:pPr algn="ctr"/>
            <a:r>
              <a:rPr lang="ru-RU" b="1" dirty="0" smtClean="0"/>
              <a:t>Музыкальный руководитель</a:t>
            </a:r>
          </a:p>
          <a:p>
            <a:pPr algn="ctr"/>
            <a:r>
              <a:rPr lang="ru-RU" b="1" dirty="0" smtClean="0"/>
              <a:t>МБДОУ «Детский сад №17 «Сказка»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1844824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Музыкальные загадки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etot-nasekomyie-shablon-prevyu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63688" y="1628800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Деревянная доска 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Струнами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 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украшена,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Если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 их 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перебирать,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Можно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 петь и плясать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tot-nasekomyie-shablon-prevyu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3" name="Рисунок 2" descr="47455577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16529">
            <a:off x="2419458" y="2049471"/>
            <a:ext cx="5208240" cy="2311157"/>
          </a:xfrm>
          <a:prstGeom prst="rect">
            <a:avLst/>
          </a:prstGeom>
        </p:spPr>
      </p:pic>
      <p:pic>
        <p:nvPicPr>
          <p:cNvPr id="4" name="Гусли. Былинные наигрыши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668344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etot-nasekomyie-shablon-prevyu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47664" y="1772816"/>
            <a:ext cx="63367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ea typeface="Calibri" pitchFamily="34" charset="0"/>
                <a:cs typeface="Tahoma" pitchFamily="34" charset="0"/>
              </a:rPr>
              <a:t>Б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ahoma" pitchFamily="34" charset="0"/>
              </a:rPr>
              <a:t>лестящая и медная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ahoma" pitchFamily="34" charset="0"/>
              </a:rPr>
              <a:t>Готова петь всегда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ahoma" pitchFamily="34" charset="0"/>
              </a:rPr>
              <a:t>Её к губам приложишь ты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ahoma" pitchFamily="34" charset="0"/>
              </a:rPr>
              <a:t>И запоет она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tot-nasekomyie-shablon-prevyu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3" name="Рисунок 2" descr="muzik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27814">
            <a:off x="1944916" y="1479431"/>
            <a:ext cx="5230731" cy="2507312"/>
          </a:xfrm>
          <a:prstGeom prst="rect">
            <a:avLst/>
          </a:prstGeom>
        </p:spPr>
      </p:pic>
      <p:pic>
        <p:nvPicPr>
          <p:cNvPr id="4" name="ду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668344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6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tot-nasekomyie-shablon-prevyu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2204864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</a:rPr>
              <a:t>МОЛОДЕЦ!!!</a:t>
            </a:r>
            <a:endParaRPr lang="ru-RU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7668344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etot-nasekomyie-shablon-prevyu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59632" y="1772816"/>
            <a:ext cx="69847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ahoma" pitchFamily="34" charset="0"/>
              </a:rPr>
              <a:t>Деревянная дуда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Tahoma" pitchFamily="34" charset="0"/>
              </a:rPr>
              <a:t>Пастушку нужна всегда,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entury Gothic" pitchFamily="34" charset="0"/>
                <a:cs typeface="Tahoma" pitchFamily="34" charset="0"/>
              </a:rPr>
              <a:t>И сыграет он на ней,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Tahoma" pitchFamily="34" charset="0"/>
              </a:rPr>
              <a:t>Шум берез и птичек трель.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tot-nasekomyie-shablon-prevyu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4" name="Рисунок 3" descr="svire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144616">
            <a:off x="2195736" y="1412776"/>
            <a:ext cx="4789118" cy="3176661"/>
          </a:xfrm>
          <a:prstGeom prst="rect">
            <a:avLst/>
          </a:prstGeom>
        </p:spPr>
      </p:pic>
      <p:pic>
        <p:nvPicPr>
          <p:cNvPr id="5" name="Свире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668344" y="1052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etot-nasekomyie-shablon-prevyu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03648" y="1844824"/>
            <a:ext cx="6480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Ящик на коленях 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пляшет,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То 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поет,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то горько плачет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endParaRPr lang="ru-RU" sz="36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tot-nasekomyie-shablon-prevyu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3" name="Рисунок 2" descr="1264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9" y="1286761"/>
            <a:ext cx="4104456" cy="3078342"/>
          </a:xfrm>
          <a:prstGeom prst="rect">
            <a:avLst/>
          </a:prstGeom>
        </p:spPr>
      </p:pic>
      <p:pic>
        <p:nvPicPr>
          <p:cNvPr id="4" name="гармо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668344" y="1052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etot-nasekomyie-shablon-prevyu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03648" y="1628800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Деревяшки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 на 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веревке,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Все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 трещат без 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остановки, Мы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 трещали, мы трещали,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Угадай на чем играли.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endParaRPr lang="ru-RU" sz="36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tot-nasekomyie-shablon-prevyu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7" name="Рисунок 6" descr="treschetka_plastinchataya_veernaya_00069422_zoo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980728"/>
            <a:ext cx="4221088" cy="4221088"/>
          </a:xfrm>
          <a:prstGeom prst="rect">
            <a:avLst/>
          </a:prstGeom>
        </p:spPr>
      </p:pic>
      <p:pic>
        <p:nvPicPr>
          <p:cNvPr id="8" name="трещет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96336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etot-nasekomyie-shablon-prevyu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9672" y="2060848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Смычок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 на ней 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пиликает,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Как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 воробей чирикает.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endParaRPr lang="ru-RU" sz="36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tot-nasekomyie-shablon-prevyu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3" name="Рисунок 2" descr="Plastic Violin jpeg-500x50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378442">
            <a:off x="1612497" y="325481"/>
            <a:ext cx="5415526" cy="5415526"/>
          </a:xfrm>
          <a:prstGeom prst="rect">
            <a:avLst/>
          </a:prstGeom>
        </p:spPr>
      </p:pic>
      <p:pic>
        <p:nvPicPr>
          <p:cNvPr id="4" name="скрип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96336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8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53</Words>
  <Application>Microsoft Office PowerPoint</Application>
  <PresentationFormat>Экран (4:3)</PresentationFormat>
  <Paragraphs>16</Paragraphs>
  <Slides>14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2016-02-16T15:45:42Z</dcterms:created>
  <dcterms:modified xsi:type="dcterms:W3CDTF">2016-02-17T15:49:12Z</dcterms:modified>
</cp:coreProperties>
</file>